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8"/>
  </p:notesMasterIdLst>
  <p:sldIdLst>
    <p:sldId id="256" r:id="rId4"/>
    <p:sldId id="261" r:id="rId5"/>
    <p:sldId id="356" r:id="rId6"/>
    <p:sldId id="359" r:id="rId7"/>
    <p:sldId id="364" r:id="rId8"/>
    <p:sldId id="366" r:id="rId9"/>
    <p:sldId id="365" r:id="rId10"/>
    <p:sldId id="367" r:id="rId11"/>
    <p:sldId id="368" r:id="rId12"/>
    <p:sldId id="369" r:id="rId13"/>
    <p:sldId id="370" r:id="rId14"/>
    <p:sldId id="372" r:id="rId15"/>
    <p:sldId id="373" r:id="rId16"/>
    <p:sldId id="374" r:id="rId1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2A3"/>
    <a:srgbClr val="A4B4EA"/>
    <a:srgbClr val="9AD3E9"/>
    <a:srgbClr val="98D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F6741F-6183-FA4C-A384-E223D12428EA}" v="89" dt="2024-01-16T09:13:17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0"/>
    <p:restoredTop sz="94719"/>
  </p:normalViewPr>
  <p:slideViewPr>
    <p:cSldViewPr>
      <p:cViewPr varScale="1">
        <p:scale>
          <a:sx n="198" d="100"/>
          <a:sy n="198" d="100"/>
        </p:scale>
        <p:origin x="1400" y="16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승재" userId="5e324ebc-f6a6-4e49-8d57-ae22841c7b20" providerId="ADAL" clId="{BBF6741F-6183-FA4C-A384-E223D12428EA}"/>
    <pc:docChg chg="undo custSel addSld delSld modSld sldOrd">
      <pc:chgData name="손승재" userId="5e324ebc-f6a6-4e49-8d57-ae22841c7b20" providerId="ADAL" clId="{BBF6741F-6183-FA4C-A384-E223D12428EA}" dt="2024-01-17T06:47:19.846" v="5185" actId="20577"/>
      <pc:docMkLst>
        <pc:docMk/>
      </pc:docMkLst>
      <pc:sldChg chg="modSp mod">
        <pc:chgData name="손승재" userId="5e324ebc-f6a6-4e49-8d57-ae22841c7b20" providerId="ADAL" clId="{BBF6741F-6183-FA4C-A384-E223D12428EA}" dt="2024-01-17T06:47:19.846" v="5185" actId="20577"/>
        <pc:sldMkLst>
          <pc:docMk/>
          <pc:sldMk cId="2971841378" sldId="256"/>
        </pc:sldMkLst>
        <pc:spChg chg="mod">
          <ac:chgData name="손승재" userId="5e324ebc-f6a6-4e49-8d57-ae22841c7b20" providerId="ADAL" clId="{BBF6741F-6183-FA4C-A384-E223D12428EA}" dt="2024-01-17T06:47:19.846" v="5185" actId="20577"/>
          <ac:spMkLst>
            <pc:docMk/>
            <pc:sldMk cId="2971841378" sldId="256"/>
            <ac:spMk id="3" creationId="{00000000-0000-0000-0000-000000000000}"/>
          </ac:spMkLst>
        </pc:spChg>
        <pc:spChg chg="mod">
          <ac:chgData name="손승재" userId="5e324ebc-f6a6-4e49-8d57-ae22841c7b20" providerId="ADAL" clId="{BBF6741F-6183-FA4C-A384-E223D12428EA}" dt="2024-01-16T07:23:03.686" v="623" actId="1076"/>
          <ac:spMkLst>
            <pc:docMk/>
            <pc:sldMk cId="2971841378" sldId="256"/>
            <ac:spMk id="4" creationId="{00000000-0000-0000-0000-000000000000}"/>
          </ac:spMkLst>
        </pc:spChg>
      </pc:sldChg>
      <pc:sldChg chg="addSp delSp modSp mod">
        <pc:chgData name="손승재" userId="5e324ebc-f6a6-4e49-8d57-ae22841c7b20" providerId="ADAL" clId="{BBF6741F-6183-FA4C-A384-E223D12428EA}" dt="2024-01-16T07:42:37.494" v="1181" actId="20577"/>
        <pc:sldMkLst>
          <pc:docMk/>
          <pc:sldMk cId="1095055991" sldId="261"/>
        </pc:sldMkLst>
        <pc:spChg chg="mod topLvl">
          <ac:chgData name="손승재" userId="5e324ebc-f6a6-4e49-8d57-ae22841c7b20" providerId="ADAL" clId="{BBF6741F-6183-FA4C-A384-E223D12428EA}" dt="2024-01-16T07:22:40.211" v="598" actId="20577"/>
          <ac:spMkLst>
            <pc:docMk/>
            <pc:sldMk cId="1095055991" sldId="261"/>
            <ac:spMk id="26" creationId="{00000000-0000-0000-0000-000000000000}"/>
          </ac:spMkLst>
        </pc:spChg>
        <pc:spChg chg="add del mod topLvl">
          <ac:chgData name="손승재" userId="5e324ebc-f6a6-4e49-8d57-ae22841c7b20" providerId="ADAL" clId="{BBF6741F-6183-FA4C-A384-E223D12428EA}" dt="2024-01-16T07:42:37.494" v="1181" actId="20577"/>
          <ac:spMkLst>
            <pc:docMk/>
            <pc:sldMk cId="1095055991" sldId="261"/>
            <ac:spMk id="27" creationId="{00000000-0000-0000-0000-000000000000}"/>
          </ac:spMkLst>
        </pc:spChg>
        <pc:grpChg chg="add del">
          <ac:chgData name="손승재" userId="5e324ebc-f6a6-4e49-8d57-ae22841c7b20" providerId="ADAL" clId="{BBF6741F-6183-FA4C-A384-E223D12428EA}" dt="2024-01-16T07:19:48.308" v="300" actId="478"/>
          <ac:grpSpMkLst>
            <pc:docMk/>
            <pc:sldMk cId="1095055991" sldId="261"/>
            <ac:grpSpMk id="25" creationId="{00000000-0000-0000-0000-000000000000}"/>
          </ac:grpSpMkLst>
        </pc:grpChg>
      </pc:sldChg>
      <pc:sldChg chg="addSp delSp modSp mod">
        <pc:chgData name="손승재" userId="5e324ebc-f6a6-4e49-8d57-ae22841c7b20" providerId="ADAL" clId="{BBF6741F-6183-FA4C-A384-E223D12428EA}" dt="2024-01-16T09:20:13.788" v="5119" actId="22"/>
        <pc:sldMkLst>
          <pc:docMk/>
          <pc:sldMk cId="1164516369" sldId="324"/>
        </pc:sldMkLst>
        <pc:spChg chg="add mod">
          <ac:chgData name="손승재" userId="5e324ebc-f6a6-4e49-8d57-ae22841c7b20" providerId="ADAL" clId="{BBF6741F-6183-FA4C-A384-E223D12428EA}" dt="2024-01-16T09:16:22.290" v="5113" actId="20577"/>
          <ac:spMkLst>
            <pc:docMk/>
            <pc:sldMk cId="1164516369" sldId="324"/>
            <ac:spMk id="2" creationId="{6621B22E-D692-2803-2569-9EB06513642A}"/>
          </ac:spMkLst>
        </pc:spChg>
        <pc:spChg chg="add del mod">
          <ac:chgData name="손승재" userId="5e324ebc-f6a6-4e49-8d57-ae22841c7b20" providerId="ADAL" clId="{BBF6741F-6183-FA4C-A384-E223D12428EA}" dt="2024-01-16T09:16:07.167" v="5054"/>
          <ac:spMkLst>
            <pc:docMk/>
            <pc:sldMk cId="1164516369" sldId="324"/>
            <ac:spMk id="6" creationId="{7307CCCD-973E-3580-DFD3-F52AF684FD24}"/>
          </ac:spMkLst>
        </pc:spChg>
        <pc:spChg chg="del">
          <ac:chgData name="손승재" userId="5e324ebc-f6a6-4e49-8d57-ae22841c7b20" providerId="ADAL" clId="{BBF6741F-6183-FA4C-A384-E223D12428EA}" dt="2024-01-16T08:26:04.127" v="2870" actId="478"/>
          <ac:spMkLst>
            <pc:docMk/>
            <pc:sldMk cId="1164516369" sldId="324"/>
            <ac:spMk id="8" creationId="{E6AD66B0-E426-4CC0-FA71-28942BD7A1B3}"/>
          </ac:spMkLst>
        </pc:spChg>
        <pc:spChg chg="add del mod">
          <ac:chgData name="손승재" userId="5e324ebc-f6a6-4e49-8d57-ae22841c7b20" providerId="ADAL" clId="{BBF6741F-6183-FA4C-A384-E223D12428EA}" dt="2024-01-16T09:19:50.080" v="5115"/>
          <ac:spMkLst>
            <pc:docMk/>
            <pc:sldMk cId="1164516369" sldId="324"/>
            <ac:spMk id="14" creationId="{A09198B9-5195-833B-FDE2-14CE77C3D0B3}"/>
          </ac:spMkLst>
        </pc:spChg>
        <pc:spChg chg="add del">
          <ac:chgData name="손승재" userId="5e324ebc-f6a6-4e49-8d57-ae22841c7b20" providerId="ADAL" clId="{BBF6741F-6183-FA4C-A384-E223D12428EA}" dt="2024-01-16T09:20:10.234" v="5117" actId="22"/>
          <ac:spMkLst>
            <pc:docMk/>
            <pc:sldMk cId="1164516369" sldId="324"/>
            <ac:spMk id="16" creationId="{F4267C98-65E9-656D-986B-29AE75E6919D}"/>
          </ac:spMkLst>
        </pc:spChg>
        <pc:spChg chg="add del">
          <ac:chgData name="손승재" userId="5e324ebc-f6a6-4e49-8d57-ae22841c7b20" providerId="ADAL" clId="{BBF6741F-6183-FA4C-A384-E223D12428EA}" dt="2024-01-16T09:20:13.788" v="5119" actId="22"/>
          <ac:spMkLst>
            <pc:docMk/>
            <pc:sldMk cId="1164516369" sldId="324"/>
            <ac:spMk id="18" creationId="{20E59CF7-28B2-D525-5126-C71564609A2A}"/>
          </ac:spMkLst>
        </pc:spChg>
        <pc:picChg chg="add mod">
          <ac:chgData name="손승재" userId="5e324ebc-f6a6-4e49-8d57-ae22841c7b20" providerId="ADAL" clId="{BBF6741F-6183-FA4C-A384-E223D12428EA}" dt="2024-01-16T09:16:02.574" v="5051" actId="1076"/>
          <ac:picMkLst>
            <pc:docMk/>
            <pc:sldMk cId="1164516369" sldId="324"/>
            <ac:picMk id="3" creationId="{EC963069-0221-0974-9E20-BC017CD3733C}"/>
          </ac:picMkLst>
        </pc:picChg>
        <pc:picChg chg="add del mod">
          <ac:chgData name="손승재" userId="5e324ebc-f6a6-4e49-8d57-ae22841c7b20" providerId="ADAL" clId="{BBF6741F-6183-FA4C-A384-E223D12428EA}" dt="2024-01-16T09:13:17.664" v="4393"/>
          <ac:picMkLst>
            <pc:docMk/>
            <pc:sldMk cId="1164516369" sldId="324"/>
            <ac:picMk id="4" creationId="{632294F5-ED1F-FD41-D070-B132CC97E8B3}"/>
          </ac:picMkLst>
        </pc:picChg>
      </pc:sldChg>
      <pc:sldChg chg="del">
        <pc:chgData name="손승재" userId="5e324ebc-f6a6-4e49-8d57-ae22841c7b20" providerId="ADAL" clId="{BBF6741F-6183-FA4C-A384-E223D12428EA}" dt="2024-01-16T07:40:37.553" v="1160" actId="2696"/>
        <pc:sldMkLst>
          <pc:docMk/>
          <pc:sldMk cId="3571281919" sldId="335"/>
        </pc:sldMkLst>
      </pc:sldChg>
      <pc:sldChg chg="addSp delSp modSp mod">
        <pc:chgData name="손승재" userId="5e324ebc-f6a6-4e49-8d57-ae22841c7b20" providerId="ADAL" clId="{BBF6741F-6183-FA4C-A384-E223D12428EA}" dt="2024-01-16T09:05:23.517" v="4186" actId="1076"/>
        <pc:sldMkLst>
          <pc:docMk/>
          <pc:sldMk cId="1309055930" sldId="342"/>
        </pc:sldMkLst>
        <pc:spChg chg="add del mod">
          <ac:chgData name="손승재" userId="5e324ebc-f6a6-4e49-8d57-ae22841c7b20" providerId="ADAL" clId="{BBF6741F-6183-FA4C-A384-E223D12428EA}" dt="2024-01-16T07:37:19.451" v="906"/>
          <ac:spMkLst>
            <pc:docMk/>
            <pc:sldMk cId="1309055930" sldId="342"/>
            <ac:spMk id="3" creationId="{4FD1B4BE-10B6-2F8B-B636-E816D58B070C}"/>
          </ac:spMkLst>
        </pc:spChg>
        <pc:spChg chg="add mod">
          <ac:chgData name="손승재" userId="5e324ebc-f6a6-4e49-8d57-ae22841c7b20" providerId="ADAL" clId="{BBF6741F-6183-FA4C-A384-E223D12428EA}" dt="2024-01-16T09:05:23.517" v="4186" actId="1076"/>
          <ac:spMkLst>
            <pc:docMk/>
            <pc:sldMk cId="1309055930" sldId="342"/>
            <ac:spMk id="10" creationId="{72D1E6D6-D633-A398-8780-0AC63F528EAE}"/>
          </ac:spMkLst>
        </pc:spChg>
        <pc:spChg chg="add del mod">
          <ac:chgData name="손승재" userId="5e324ebc-f6a6-4e49-8d57-ae22841c7b20" providerId="ADAL" clId="{BBF6741F-6183-FA4C-A384-E223D12428EA}" dt="2024-01-16T07:31:42.692" v="743" actId="20577"/>
          <ac:spMkLst>
            <pc:docMk/>
            <pc:sldMk cId="1309055930" sldId="342"/>
            <ac:spMk id="12" creationId="{25C24046-79D0-21AE-54D1-9DF44A41F191}"/>
          </ac:spMkLst>
        </pc:spChg>
        <pc:spChg chg="add del">
          <ac:chgData name="손승재" userId="5e324ebc-f6a6-4e49-8d57-ae22841c7b20" providerId="ADAL" clId="{BBF6741F-6183-FA4C-A384-E223D12428EA}" dt="2024-01-16T09:01:40.735" v="4090" actId="22"/>
          <ac:spMkLst>
            <pc:docMk/>
            <pc:sldMk cId="1309055930" sldId="342"/>
            <ac:spMk id="13" creationId="{8E3FAE78-0BEF-39E5-ECD6-A0AA139565BE}"/>
          </ac:spMkLst>
        </pc:spChg>
        <pc:spChg chg="mod">
          <ac:chgData name="손승재" userId="5e324ebc-f6a6-4e49-8d57-ae22841c7b20" providerId="ADAL" clId="{BBF6741F-6183-FA4C-A384-E223D12428EA}" dt="2024-01-16T07:27:58.438" v="659" actId="1076"/>
          <ac:spMkLst>
            <pc:docMk/>
            <pc:sldMk cId="1309055930" sldId="342"/>
            <ac:spMk id="15" creationId="{36A04E3B-949C-D785-900A-EBF1A3150F5E}"/>
          </ac:spMkLst>
        </pc:spChg>
        <pc:spChg chg="del">
          <ac:chgData name="손승재" userId="5e324ebc-f6a6-4e49-8d57-ae22841c7b20" providerId="ADAL" clId="{BBF6741F-6183-FA4C-A384-E223D12428EA}" dt="2024-01-16T07:18:02.764" v="116" actId="478"/>
          <ac:spMkLst>
            <pc:docMk/>
            <pc:sldMk cId="1309055930" sldId="342"/>
            <ac:spMk id="17" creationId="{E6133311-C4B4-B9A1-C56A-79884AAF722E}"/>
          </ac:spMkLst>
        </pc:spChg>
        <pc:spChg chg="add mod">
          <ac:chgData name="손승재" userId="5e324ebc-f6a6-4e49-8d57-ae22841c7b20" providerId="ADAL" clId="{BBF6741F-6183-FA4C-A384-E223D12428EA}" dt="2024-01-16T09:02:42.479" v="4152" actId="1076"/>
          <ac:spMkLst>
            <pc:docMk/>
            <pc:sldMk cId="1309055930" sldId="342"/>
            <ac:spMk id="18" creationId="{D843D277-0DDE-AB0E-57A3-30EA279844CA}"/>
          </ac:spMkLst>
        </pc:spChg>
        <pc:picChg chg="add del mod">
          <ac:chgData name="손승재" userId="5e324ebc-f6a6-4e49-8d57-ae22841c7b20" providerId="ADAL" clId="{BBF6741F-6183-FA4C-A384-E223D12428EA}" dt="2024-01-16T07:18:07.641" v="121" actId="478"/>
          <ac:picMkLst>
            <pc:docMk/>
            <pc:sldMk cId="1309055930" sldId="342"/>
            <ac:picMk id="2" creationId="{FF546201-F858-02BB-E244-F990A11B1243}"/>
          </ac:picMkLst>
        </pc:picChg>
        <pc:picChg chg="add del mod">
          <ac:chgData name="손승재" userId="5e324ebc-f6a6-4e49-8d57-ae22841c7b20" providerId="ADAL" clId="{BBF6741F-6183-FA4C-A384-E223D12428EA}" dt="2024-01-16T07:31:44.202" v="744" actId="478"/>
          <ac:picMkLst>
            <pc:docMk/>
            <pc:sldMk cId="1309055930" sldId="342"/>
            <ac:picMk id="3" creationId="{8E7F7320-F674-F570-A12D-C1CE629DCDA1}"/>
          </ac:picMkLst>
        </pc:picChg>
        <pc:picChg chg="add mod">
          <ac:chgData name="손승재" userId="5e324ebc-f6a6-4e49-8d57-ae22841c7b20" providerId="ADAL" clId="{BBF6741F-6183-FA4C-A384-E223D12428EA}" dt="2024-01-16T09:02:13.785" v="4101" actId="1076"/>
          <ac:picMkLst>
            <pc:docMk/>
            <pc:sldMk cId="1309055930" sldId="342"/>
            <ac:picMk id="4" creationId="{4DB16851-0A9D-F345-0183-A3A064037381}"/>
          </ac:picMkLst>
        </pc:picChg>
        <pc:picChg chg="add del mod">
          <ac:chgData name="손승재" userId="5e324ebc-f6a6-4e49-8d57-ae22841c7b20" providerId="ADAL" clId="{BBF6741F-6183-FA4C-A384-E223D12428EA}" dt="2024-01-16T07:39:14.645" v="1156" actId="21"/>
          <ac:picMkLst>
            <pc:docMk/>
            <pc:sldMk cId="1309055930" sldId="342"/>
            <ac:picMk id="5" creationId="{47F456F5-71BA-3758-343E-1C4B7C9D97F1}"/>
          </ac:picMkLst>
        </pc:picChg>
        <pc:picChg chg="del">
          <ac:chgData name="손승재" userId="5e324ebc-f6a6-4e49-8d57-ae22841c7b20" providerId="ADAL" clId="{BBF6741F-6183-FA4C-A384-E223D12428EA}" dt="2024-01-16T07:18:01.288" v="115" actId="478"/>
          <ac:picMkLst>
            <pc:docMk/>
            <pc:sldMk cId="1309055930" sldId="342"/>
            <ac:picMk id="5" creationId="{C44E0DD8-A68D-FADC-90FD-BBF19CF37316}"/>
          </ac:picMkLst>
        </pc:picChg>
        <pc:picChg chg="add mod">
          <ac:chgData name="손승재" userId="5e324ebc-f6a6-4e49-8d57-ae22841c7b20" providerId="ADAL" clId="{BBF6741F-6183-FA4C-A384-E223D12428EA}" dt="2024-01-16T09:02:42.479" v="4152" actId="1076"/>
          <ac:picMkLst>
            <pc:docMk/>
            <pc:sldMk cId="1309055930" sldId="342"/>
            <ac:picMk id="14" creationId="{9D7A6A94-7847-1C28-50F9-E2C7B43C9A8E}"/>
          </ac:picMkLst>
        </pc:picChg>
      </pc:sldChg>
      <pc:sldChg chg="addSp delSp modSp del mod">
        <pc:chgData name="손승재" userId="5e324ebc-f6a6-4e49-8d57-ae22841c7b20" providerId="ADAL" clId="{BBF6741F-6183-FA4C-A384-E223D12428EA}" dt="2024-01-16T07:40:37.405" v="1158" actId="2696"/>
        <pc:sldMkLst>
          <pc:docMk/>
          <pc:sldMk cId="1767782528" sldId="344"/>
        </pc:sldMkLst>
        <pc:picChg chg="add del mod">
          <ac:chgData name="손승재" userId="5e324ebc-f6a6-4e49-8d57-ae22841c7b20" providerId="ADAL" clId="{BBF6741F-6183-FA4C-A384-E223D12428EA}" dt="2024-01-16T07:26:56.185" v="629" actId="21"/>
          <ac:picMkLst>
            <pc:docMk/>
            <pc:sldMk cId="1767782528" sldId="344"/>
            <ac:picMk id="2" creationId="{5173A71D-5CF5-363C-B38F-E79AC9C71E0F}"/>
          </ac:picMkLst>
        </pc:picChg>
        <pc:picChg chg="del">
          <ac:chgData name="손승재" userId="5e324ebc-f6a6-4e49-8d57-ae22841c7b20" providerId="ADAL" clId="{BBF6741F-6183-FA4C-A384-E223D12428EA}" dt="2024-01-16T07:26:48.551" v="624" actId="478"/>
          <ac:picMkLst>
            <pc:docMk/>
            <pc:sldMk cId="1767782528" sldId="344"/>
            <ac:picMk id="3" creationId="{2F8060C7-7DFE-4B01-D0B7-22ED92EAF03E}"/>
          </ac:picMkLst>
        </pc:picChg>
        <pc:picChg chg="del">
          <ac:chgData name="손승재" userId="5e324ebc-f6a6-4e49-8d57-ae22841c7b20" providerId="ADAL" clId="{BBF6741F-6183-FA4C-A384-E223D12428EA}" dt="2024-01-16T07:26:48.700" v="625" actId="478"/>
          <ac:picMkLst>
            <pc:docMk/>
            <pc:sldMk cId="1767782528" sldId="344"/>
            <ac:picMk id="4" creationId="{D2CD30AB-330A-5522-C2A2-CA03F75CE967}"/>
          </ac:picMkLst>
        </pc:picChg>
        <pc:picChg chg="del">
          <ac:chgData name="손승재" userId="5e324ebc-f6a6-4e49-8d57-ae22841c7b20" providerId="ADAL" clId="{BBF6741F-6183-FA4C-A384-E223D12428EA}" dt="2024-01-16T07:26:49.173" v="626" actId="478"/>
          <ac:picMkLst>
            <pc:docMk/>
            <pc:sldMk cId="1767782528" sldId="344"/>
            <ac:picMk id="5" creationId="{C8FDD3C4-9036-1D09-510A-7BFED9AC06C6}"/>
          </ac:picMkLst>
        </pc:picChg>
      </pc:sldChg>
      <pc:sldChg chg="del">
        <pc:chgData name="손승재" userId="5e324ebc-f6a6-4e49-8d57-ae22841c7b20" providerId="ADAL" clId="{BBF6741F-6183-FA4C-A384-E223D12428EA}" dt="2024-01-16T07:40:37.421" v="1159" actId="2696"/>
        <pc:sldMkLst>
          <pc:docMk/>
          <pc:sldMk cId="1052625334" sldId="345"/>
        </pc:sldMkLst>
      </pc:sldChg>
      <pc:sldChg chg="del">
        <pc:chgData name="손승재" userId="5e324ebc-f6a6-4e49-8d57-ae22841c7b20" providerId="ADAL" clId="{BBF6741F-6183-FA4C-A384-E223D12428EA}" dt="2024-01-16T07:40:38.409" v="1163" actId="2696"/>
        <pc:sldMkLst>
          <pc:docMk/>
          <pc:sldMk cId="3779700204" sldId="347"/>
        </pc:sldMkLst>
      </pc:sldChg>
      <pc:sldChg chg="del">
        <pc:chgData name="손승재" userId="5e324ebc-f6a6-4e49-8d57-ae22841c7b20" providerId="ADAL" clId="{BBF6741F-6183-FA4C-A384-E223D12428EA}" dt="2024-01-16T07:40:37.739" v="1161" actId="2696"/>
        <pc:sldMkLst>
          <pc:docMk/>
          <pc:sldMk cId="3409336503" sldId="349"/>
        </pc:sldMkLst>
      </pc:sldChg>
      <pc:sldChg chg="del">
        <pc:chgData name="손승재" userId="5e324ebc-f6a6-4e49-8d57-ae22841c7b20" providerId="ADAL" clId="{BBF6741F-6183-FA4C-A384-E223D12428EA}" dt="2024-01-16T07:40:37.907" v="1162" actId="2696"/>
        <pc:sldMkLst>
          <pc:docMk/>
          <pc:sldMk cId="2164991244" sldId="350"/>
        </pc:sldMkLst>
      </pc:sldChg>
      <pc:sldChg chg="del">
        <pc:chgData name="손승재" userId="5e324ebc-f6a6-4e49-8d57-ae22841c7b20" providerId="ADAL" clId="{BBF6741F-6183-FA4C-A384-E223D12428EA}" dt="2024-01-16T07:40:38.714" v="1164" actId="2696"/>
        <pc:sldMkLst>
          <pc:docMk/>
          <pc:sldMk cId="3058541825" sldId="351"/>
        </pc:sldMkLst>
      </pc:sldChg>
      <pc:sldChg chg="del">
        <pc:chgData name="손승재" userId="5e324ebc-f6a6-4e49-8d57-ae22841c7b20" providerId="ADAL" clId="{BBF6741F-6183-FA4C-A384-E223D12428EA}" dt="2024-01-16T07:40:39.540" v="1165" actId="2696"/>
        <pc:sldMkLst>
          <pc:docMk/>
          <pc:sldMk cId="21853152" sldId="352"/>
        </pc:sldMkLst>
      </pc:sldChg>
      <pc:sldChg chg="addSp delSp modSp add mod">
        <pc:chgData name="손승재" userId="5e324ebc-f6a6-4e49-8d57-ae22841c7b20" providerId="ADAL" clId="{BBF6741F-6183-FA4C-A384-E223D12428EA}" dt="2024-01-16T07:31:12.374" v="693" actId="1076"/>
        <pc:sldMkLst>
          <pc:docMk/>
          <pc:sldMk cId="964473780" sldId="353"/>
        </pc:sldMkLst>
        <pc:spChg chg="add del mod">
          <ac:chgData name="손승재" userId="5e324ebc-f6a6-4e49-8d57-ae22841c7b20" providerId="ADAL" clId="{BBF6741F-6183-FA4C-A384-E223D12428EA}" dt="2024-01-16T07:27:25.762" v="642"/>
          <ac:spMkLst>
            <pc:docMk/>
            <pc:sldMk cId="964473780" sldId="353"/>
            <ac:spMk id="4" creationId="{49953591-3EAA-0C8D-794A-9442E76A42A5}"/>
          </ac:spMkLst>
        </pc:spChg>
        <pc:spChg chg="add mod">
          <ac:chgData name="손승재" userId="5e324ebc-f6a6-4e49-8d57-ae22841c7b20" providerId="ADAL" clId="{BBF6741F-6183-FA4C-A384-E223D12428EA}" dt="2024-01-16T07:28:02.256" v="661"/>
          <ac:spMkLst>
            <pc:docMk/>
            <pc:sldMk cId="964473780" sldId="353"/>
            <ac:spMk id="5" creationId="{5EC16BAE-628C-76D5-C7AC-316FA215EF1A}"/>
          </ac:spMkLst>
        </pc:spChg>
        <pc:spChg chg="add mod">
          <ac:chgData name="손승재" userId="5e324ebc-f6a6-4e49-8d57-ae22841c7b20" providerId="ADAL" clId="{BBF6741F-6183-FA4C-A384-E223D12428EA}" dt="2024-01-16T07:28:09.171" v="663"/>
          <ac:spMkLst>
            <pc:docMk/>
            <pc:sldMk cId="964473780" sldId="353"/>
            <ac:spMk id="10" creationId="{D018921C-E65C-C5F1-B998-DBBF6A42FA30}"/>
          </ac:spMkLst>
        </pc:spChg>
        <pc:spChg chg="add del">
          <ac:chgData name="손승재" userId="5e324ebc-f6a6-4e49-8d57-ae22841c7b20" providerId="ADAL" clId="{BBF6741F-6183-FA4C-A384-E223D12428EA}" dt="2024-01-16T07:28:05.997" v="662" actId="478"/>
          <ac:spMkLst>
            <pc:docMk/>
            <pc:sldMk cId="964473780" sldId="353"/>
            <ac:spMk id="12" creationId="{25C24046-79D0-21AE-54D1-9DF44A41F191}"/>
          </ac:spMkLst>
        </pc:spChg>
        <pc:spChg chg="add del">
          <ac:chgData name="손승재" userId="5e324ebc-f6a6-4e49-8d57-ae22841c7b20" providerId="ADAL" clId="{BBF6741F-6183-FA4C-A384-E223D12428EA}" dt="2024-01-16T07:28:02.044" v="660" actId="478"/>
          <ac:spMkLst>
            <pc:docMk/>
            <pc:sldMk cId="964473780" sldId="353"/>
            <ac:spMk id="15" creationId="{36A04E3B-949C-D785-900A-EBF1A3150F5E}"/>
          </ac:spMkLst>
        </pc:spChg>
        <pc:picChg chg="add del mod">
          <ac:chgData name="손승재" userId="5e324ebc-f6a6-4e49-8d57-ae22841c7b20" providerId="ADAL" clId="{BBF6741F-6183-FA4C-A384-E223D12428EA}" dt="2024-01-16T07:31:10.317" v="692" actId="478"/>
          <ac:picMkLst>
            <pc:docMk/>
            <pc:sldMk cId="964473780" sldId="353"/>
            <ac:picMk id="2" creationId="{9CB2F8E0-1B81-4F88-3070-D647C775A4AE}"/>
          </ac:picMkLst>
        </pc:picChg>
        <pc:picChg chg="del">
          <ac:chgData name="손승재" userId="5e324ebc-f6a6-4e49-8d57-ae22841c7b20" providerId="ADAL" clId="{BBF6741F-6183-FA4C-A384-E223D12428EA}" dt="2024-01-16T07:26:57.186" v="630" actId="478"/>
          <ac:picMkLst>
            <pc:docMk/>
            <pc:sldMk cId="964473780" sldId="353"/>
            <ac:picMk id="3" creationId="{8E7F7320-F674-F570-A12D-C1CE629DCDA1}"/>
          </ac:picMkLst>
        </pc:picChg>
        <pc:picChg chg="add mod">
          <ac:chgData name="손승재" userId="5e324ebc-f6a6-4e49-8d57-ae22841c7b20" providerId="ADAL" clId="{BBF6741F-6183-FA4C-A384-E223D12428EA}" dt="2024-01-16T07:31:12.374" v="693" actId="1076"/>
          <ac:picMkLst>
            <pc:docMk/>
            <pc:sldMk cId="964473780" sldId="353"/>
            <ac:picMk id="11" creationId="{F887705E-DF90-D977-5A6E-F1996DA9D239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9:07:19.983" v="4209" actId="478"/>
        <pc:sldMkLst>
          <pc:docMk/>
          <pc:sldMk cId="80648678" sldId="354"/>
        </pc:sldMkLst>
        <pc:picChg chg="add mod">
          <ac:chgData name="손승재" userId="5e324ebc-f6a6-4e49-8d57-ae22841c7b20" providerId="ADAL" clId="{BBF6741F-6183-FA4C-A384-E223D12428EA}" dt="2024-01-16T07:29:35.872" v="682" actId="1076"/>
          <ac:picMkLst>
            <pc:docMk/>
            <pc:sldMk cId="80648678" sldId="354"/>
            <ac:picMk id="2" creationId="{8BCE7D69-1849-B348-609A-D19B7D41B958}"/>
          </ac:picMkLst>
        </pc:picChg>
        <pc:picChg chg="del">
          <ac:chgData name="손승재" userId="5e324ebc-f6a6-4e49-8d57-ae22841c7b20" providerId="ADAL" clId="{BBF6741F-6183-FA4C-A384-E223D12428EA}" dt="2024-01-16T07:28:51.262" v="671" actId="478"/>
          <ac:picMkLst>
            <pc:docMk/>
            <pc:sldMk cId="80648678" sldId="354"/>
            <ac:picMk id="3" creationId="{8E7F7320-F674-F570-A12D-C1CE629DCDA1}"/>
          </ac:picMkLst>
        </pc:picChg>
        <pc:picChg chg="add del mod">
          <ac:chgData name="손승재" userId="5e324ebc-f6a6-4e49-8d57-ae22841c7b20" providerId="ADAL" clId="{BBF6741F-6183-FA4C-A384-E223D12428EA}" dt="2024-01-16T09:07:08.825" v="4201" actId="21"/>
          <ac:picMkLst>
            <pc:docMk/>
            <pc:sldMk cId="80648678" sldId="354"/>
            <ac:picMk id="3" creationId="{E712F4AA-1EA2-296C-465C-105529FFBD52}"/>
          </ac:picMkLst>
        </pc:picChg>
        <pc:picChg chg="add mod">
          <ac:chgData name="손승재" userId="5e324ebc-f6a6-4e49-8d57-ae22841c7b20" providerId="ADAL" clId="{BBF6741F-6183-FA4C-A384-E223D12428EA}" dt="2024-01-16T07:29:42.025" v="684" actId="14100"/>
          <ac:picMkLst>
            <pc:docMk/>
            <pc:sldMk cId="80648678" sldId="354"/>
            <ac:picMk id="4" creationId="{3CCC6E5A-DA96-D00F-5464-DA43E3EEA964}"/>
          </ac:picMkLst>
        </pc:picChg>
        <pc:picChg chg="add del mod">
          <ac:chgData name="손승재" userId="5e324ebc-f6a6-4e49-8d57-ae22841c7b20" providerId="ADAL" clId="{BBF6741F-6183-FA4C-A384-E223D12428EA}" dt="2024-01-16T09:07:19.983" v="4209" actId="478"/>
          <ac:picMkLst>
            <pc:docMk/>
            <pc:sldMk cId="80648678" sldId="354"/>
            <ac:picMk id="5" creationId="{3158C40E-E9E2-77CD-9AC4-EFF76BC4C8ED}"/>
          </ac:picMkLst>
        </pc:picChg>
        <pc:picChg chg="add del mod">
          <ac:chgData name="손승재" userId="5e324ebc-f6a6-4e49-8d57-ae22841c7b20" providerId="ADAL" clId="{BBF6741F-6183-FA4C-A384-E223D12428EA}" dt="2024-01-16T07:31:00.303" v="687" actId="21"/>
          <ac:picMkLst>
            <pc:docMk/>
            <pc:sldMk cId="80648678" sldId="354"/>
            <ac:picMk id="5" creationId="{D4B30EFF-3119-60D8-B32D-8E54BEF7E3FC}"/>
          </ac:picMkLst>
        </pc:picChg>
      </pc:sldChg>
      <pc:sldChg chg="addSp delSp modSp add mod ord">
        <pc:chgData name="손승재" userId="5e324ebc-f6a6-4e49-8d57-ae22841c7b20" providerId="ADAL" clId="{BBF6741F-6183-FA4C-A384-E223D12428EA}" dt="2024-01-16T08:15:16.193" v="1806" actId="1076"/>
        <pc:sldMkLst>
          <pc:docMk/>
          <pc:sldMk cId="3611446463" sldId="355"/>
        </pc:sldMkLst>
        <pc:picChg chg="mod">
          <ac:chgData name="손승재" userId="5e324ebc-f6a6-4e49-8d57-ae22841c7b20" providerId="ADAL" clId="{BBF6741F-6183-FA4C-A384-E223D12428EA}" dt="2024-01-16T08:15:16.193" v="1806" actId="1076"/>
          <ac:picMkLst>
            <pc:docMk/>
            <pc:sldMk cId="3611446463" sldId="355"/>
            <ac:picMk id="2" creationId="{9CB2F8E0-1B81-4F88-3070-D647C775A4AE}"/>
          </ac:picMkLst>
        </pc:picChg>
        <pc:picChg chg="add del mod">
          <ac:chgData name="손승재" userId="5e324ebc-f6a6-4e49-8d57-ae22841c7b20" providerId="ADAL" clId="{BBF6741F-6183-FA4C-A384-E223D12428EA}" dt="2024-01-16T08:15:06.998" v="1800" actId="21"/>
          <ac:picMkLst>
            <pc:docMk/>
            <pc:sldMk cId="3611446463" sldId="355"/>
            <ac:picMk id="3" creationId="{BF0047FB-0AA4-537B-C9F0-DD1FAF5262B3}"/>
          </ac:picMkLst>
        </pc:picChg>
        <pc:picChg chg="add del mod">
          <ac:chgData name="손승재" userId="5e324ebc-f6a6-4e49-8d57-ae22841c7b20" providerId="ADAL" clId="{BBF6741F-6183-FA4C-A384-E223D12428EA}" dt="2024-01-16T08:15:14.754" v="1805" actId="478"/>
          <ac:picMkLst>
            <pc:docMk/>
            <pc:sldMk cId="3611446463" sldId="355"/>
            <ac:picMk id="4" creationId="{521F14D3-8C7D-374F-CBAB-6263AD1B3221}"/>
          </ac:picMkLst>
        </pc:picChg>
        <pc:picChg chg="add del mod">
          <ac:chgData name="손승재" userId="5e324ebc-f6a6-4e49-8d57-ae22841c7b20" providerId="ADAL" clId="{BBF6741F-6183-FA4C-A384-E223D12428EA}" dt="2024-01-16T08:15:11.212" v="1803"/>
          <ac:picMkLst>
            <pc:docMk/>
            <pc:sldMk cId="3611446463" sldId="355"/>
            <ac:picMk id="11" creationId="{769E898C-69F4-0A13-CFDD-734AC8F2BA26}"/>
          </ac:picMkLst>
        </pc:picChg>
        <pc:picChg chg="del">
          <ac:chgData name="손승재" userId="5e324ebc-f6a6-4e49-8d57-ae22841c7b20" providerId="ADAL" clId="{BBF6741F-6183-FA4C-A384-E223D12428EA}" dt="2024-01-16T07:31:06.415" v="690" actId="478"/>
          <ac:picMkLst>
            <pc:docMk/>
            <pc:sldMk cId="3611446463" sldId="355"/>
            <ac:picMk id="11" creationId="{F887705E-DF90-D977-5A6E-F1996DA9D239}"/>
          </ac:picMkLst>
        </pc:picChg>
      </pc:sldChg>
      <pc:sldChg chg="add del">
        <pc:chgData name="손승재" userId="5e324ebc-f6a6-4e49-8d57-ae22841c7b20" providerId="ADAL" clId="{BBF6741F-6183-FA4C-A384-E223D12428EA}" dt="2024-01-16T07:31:24.934" v="695"/>
        <pc:sldMkLst>
          <pc:docMk/>
          <pc:sldMk cId="3565024154" sldId="356"/>
        </pc:sldMkLst>
      </pc:sldChg>
      <pc:sldChg chg="addSp delSp modSp add mod">
        <pc:chgData name="손승재" userId="5e324ebc-f6a6-4e49-8d57-ae22841c7b20" providerId="ADAL" clId="{BBF6741F-6183-FA4C-A384-E223D12428EA}" dt="2024-01-16T08:14:35.457" v="1792"/>
        <pc:sldMkLst>
          <pc:docMk/>
          <pc:sldMk cId="3740022825" sldId="356"/>
        </pc:sldMkLst>
        <pc:spChg chg="add del mod">
          <ac:chgData name="손승재" userId="5e324ebc-f6a6-4e49-8d57-ae22841c7b20" providerId="ADAL" clId="{BBF6741F-6183-FA4C-A384-E223D12428EA}" dt="2024-01-16T08:13:49.870" v="1781"/>
          <ac:spMkLst>
            <pc:docMk/>
            <pc:sldMk cId="3740022825" sldId="356"/>
            <ac:spMk id="4" creationId="{1C75465B-8B59-2812-ED03-565DBBD5B90A}"/>
          </ac:spMkLst>
        </pc:spChg>
        <pc:spChg chg="add mod">
          <ac:chgData name="손승재" userId="5e324ebc-f6a6-4e49-8d57-ae22841c7b20" providerId="ADAL" clId="{BBF6741F-6183-FA4C-A384-E223D12428EA}" dt="2024-01-16T08:14:15.058" v="1789" actId="20577"/>
          <ac:spMkLst>
            <pc:docMk/>
            <pc:sldMk cId="3740022825" sldId="356"/>
            <ac:spMk id="5" creationId="{513CB851-0D85-D93C-DA76-A44BE7EA1EBE}"/>
          </ac:spMkLst>
        </pc:spChg>
        <pc:spChg chg="add del mod">
          <ac:chgData name="손승재" userId="5e324ebc-f6a6-4e49-8d57-ae22841c7b20" providerId="ADAL" clId="{BBF6741F-6183-FA4C-A384-E223D12428EA}" dt="2024-01-16T08:14:35.457" v="1792"/>
          <ac:spMkLst>
            <pc:docMk/>
            <pc:sldMk cId="3740022825" sldId="356"/>
            <ac:spMk id="10" creationId="{F278CA51-EA30-D8A4-70C8-CC07647CB4E5}"/>
          </ac:spMkLst>
        </pc:spChg>
      </pc:sldChg>
      <pc:sldChg chg="addSp delSp modSp add mod ord">
        <pc:chgData name="손승재" userId="5e324ebc-f6a6-4e49-8d57-ae22841c7b20" providerId="ADAL" clId="{BBF6741F-6183-FA4C-A384-E223D12428EA}" dt="2024-01-16T08:16:32.842" v="2088" actId="20577"/>
        <pc:sldMkLst>
          <pc:docMk/>
          <pc:sldMk cId="3624270692" sldId="357"/>
        </pc:sldMkLst>
        <pc:spChg chg="mod">
          <ac:chgData name="손승재" userId="5e324ebc-f6a6-4e49-8d57-ae22841c7b20" providerId="ADAL" clId="{BBF6741F-6183-FA4C-A384-E223D12428EA}" dt="2024-01-16T08:01:22.432" v="1763" actId="20577"/>
          <ac:spMkLst>
            <pc:docMk/>
            <pc:sldMk cId="3624270692" sldId="357"/>
            <ac:spMk id="10" creationId="{D018921C-E65C-C5F1-B998-DBBF6A42FA30}"/>
          </ac:spMkLst>
        </pc:spChg>
        <pc:spChg chg="add mod">
          <ac:chgData name="손승재" userId="5e324ebc-f6a6-4e49-8d57-ae22841c7b20" providerId="ADAL" clId="{BBF6741F-6183-FA4C-A384-E223D12428EA}" dt="2024-01-16T08:16:32.842" v="2088" actId="20577"/>
          <ac:spMkLst>
            <pc:docMk/>
            <pc:sldMk cId="3624270692" sldId="357"/>
            <ac:spMk id="13" creationId="{8107576B-9AB3-471F-2C1C-49DF13730564}"/>
          </ac:spMkLst>
        </pc:spChg>
        <pc:picChg chg="add mod">
          <ac:chgData name="손승재" userId="5e324ebc-f6a6-4e49-8d57-ae22841c7b20" providerId="ADAL" clId="{BBF6741F-6183-FA4C-A384-E223D12428EA}" dt="2024-01-16T08:15:27.125" v="1811" actId="1076"/>
          <ac:picMkLst>
            <pc:docMk/>
            <pc:sldMk cId="3624270692" sldId="357"/>
            <ac:picMk id="2" creationId="{9D473A9C-12A5-3639-6594-CA9615D11966}"/>
          </ac:picMkLst>
        </pc:picChg>
        <pc:picChg chg="add del mod">
          <ac:chgData name="손승재" userId="5e324ebc-f6a6-4e49-8d57-ae22841c7b20" providerId="ADAL" clId="{BBF6741F-6183-FA4C-A384-E223D12428EA}" dt="2024-01-16T08:01:41.408" v="1773" actId="478"/>
          <ac:picMkLst>
            <pc:docMk/>
            <pc:sldMk cId="3624270692" sldId="357"/>
            <ac:picMk id="3" creationId="{CDBF5534-4D73-074F-158C-6C776F01557A}"/>
          </ac:picMkLst>
        </pc:picChg>
        <pc:picChg chg="add del mod">
          <ac:chgData name="손승재" userId="5e324ebc-f6a6-4e49-8d57-ae22841c7b20" providerId="ADAL" clId="{BBF6741F-6183-FA4C-A384-E223D12428EA}" dt="2024-01-16T07:51:34.536" v="1267" actId="21"/>
          <ac:picMkLst>
            <pc:docMk/>
            <pc:sldMk cId="3624270692" sldId="357"/>
            <ac:picMk id="4" creationId="{BF491FF7-8FBB-359F-C5C8-1EBCD3AB14CE}"/>
          </ac:picMkLst>
        </pc:picChg>
        <pc:picChg chg="del">
          <ac:chgData name="손승재" userId="5e324ebc-f6a6-4e49-8d57-ae22841c7b20" providerId="ADAL" clId="{BBF6741F-6183-FA4C-A384-E223D12428EA}" dt="2024-01-16T07:41:32.103" v="1167" actId="478"/>
          <ac:picMkLst>
            <pc:docMk/>
            <pc:sldMk cId="3624270692" sldId="357"/>
            <ac:picMk id="11" creationId="{F887705E-DF90-D977-5A6E-F1996DA9D239}"/>
          </ac:picMkLst>
        </pc:picChg>
        <pc:picChg chg="add del mod">
          <ac:chgData name="손승재" userId="5e324ebc-f6a6-4e49-8d57-ae22841c7b20" providerId="ADAL" clId="{BBF6741F-6183-FA4C-A384-E223D12428EA}" dt="2024-01-16T08:01:34.159" v="1769"/>
          <ac:picMkLst>
            <pc:docMk/>
            <pc:sldMk cId="3624270692" sldId="357"/>
            <ac:picMk id="12" creationId="{E8B4F9B6-FF28-31EA-9206-F71CD8FE8EEF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9:07:05.178" v="4198" actId="21"/>
        <pc:sldMkLst>
          <pc:docMk/>
          <pc:sldMk cId="3821949198" sldId="358"/>
        </pc:sldMkLst>
        <pc:picChg chg="add mod">
          <ac:chgData name="손승재" userId="5e324ebc-f6a6-4e49-8d57-ae22841c7b20" providerId="ADAL" clId="{BBF6741F-6183-FA4C-A384-E223D12428EA}" dt="2024-01-16T09:06:30.700" v="4189" actId="1076"/>
          <ac:picMkLst>
            <pc:docMk/>
            <pc:sldMk cId="3821949198" sldId="358"/>
            <ac:picMk id="2" creationId="{2520DEA8-9512-2DD8-CEA4-CC33D22DDB23}"/>
          </ac:picMkLst>
        </pc:picChg>
        <pc:picChg chg="add del mod">
          <ac:chgData name="손승재" userId="5e324ebc-f6a6-4e49-8d57-ae22841c7b20" providerId="ADAL" clId="{BBF6741F-6183-FA4C-A384-E223D12428EA}" dt="2024-01-16T07:47:40.853" v="1209" actId="21"/>
          <ac:picMkLst>
            <pc:docMk/>
            <pc:sldMk cId="3821949198" sldId="358"/>
            <ac:picMk id="3" creationId="{CB7C75B2-4475-DAB7-21AF-69E6BD225008}"/>
          </ac:picMkLst>
        </pc:picChg>
        <pc:picChg chg="add mod">
          <ac:chgData name="손승재" userId="5e324ebc-f6a6-4e49-8d57-ae22841c7b20" providerId="ADAL" clId="{BBF6741F-6183-FA4C-A384-E223D12428EA}" dt="2024-01-16T09:06:32.005" v="4190" actId="1076"/>
          <ac:picMkLst>
            <pc:docMk/>
            <pc:sldMk cId="3821949198" sldId="358"/>
            <ac:picMk id="4" creationId="{924A1261-C915-446D-8486-3A08AA370331}"/>
          </ac:picMkLst>
        </pc:picChg>
        <pc:picChg chg="del">
          <ac:chgData name="손승재" userId="5e324ebc-f6a6-4e49-8d57-ae22841c7b20" providerId="ADAL" clId="{BBF6741F-6183-FA4C-A384-E223D12428EA}" dt="2024-01-16T07:44:28.435" v="1202" actId="478"/>
          <ac:picMkLst>
            <pc:docMk/>
            <pc:sldMk cId="3821949198" sldId="358"/>
            <ac:picMk id="11" creationId="{F887705E-DF90-D977-5A6E-F1996DA9D239}"/>
          </ac:picMkLst>
        </pc:picChg>
        <pc:picChg chg="add del mod">
          <ac:chgData name="손승재" userId="5e324ebc-f6a6-4e49-8d57-ae22841c7b20" providerId="ADAL" clId="{BBF6741F-6183-FA4C-A384-E223D12428EA}" dt="2024-01-16T09:06:46.589" v="4191" actId="478"/>
          <ac:picMkLst>
            <pc:docMk/>
            <pc:sldMk cId="3821949198" sldId="358"/>
            <ac:picMk id="12" creationId="{D81D667D-8579-C4EF-5A45-03A2F7FFC539}"/>
          </ac:picMkLst>
        </pc:picChg>
        <pc:picChg chg="add del mod">
          <ac:chgData name="손승재" userId="5e324ebc-f6a6-4e49-8d57-ae22841c7b20" providerId="ADAL" clId="{BBF6741F-6183-FA4C-A384-E223D12428EA}" dt="2024-01-16T09:06:57.742" v="4195" actId="478"/>
          <ac:picMkLst>
            <pc:docMk/>
            <pc:sldMk cId="3821949198" sldId="358"/>
            <ac:picMk id="13" creationId="{6E25F573-58C9-CDE2-AD8E-5545A6DDD939}"/>
          </ac:picMkLst>
        </pc:picChg>
        <pc:picChg chg="add del mod">
          <ac:chgData name="손승재" userId="5e324ebc-f6a6-4e49-8d57-ae22841c7b20" providerId="ADAL" clId="{BBF6741F-6183-FA4C-A384-E223D12428EA}" dt="2024-01-16T09:07:05.178" v="4198" actId="21"/>
          <ac:picMkLst>
            <pc:docMk/>
            <pc:sldMk cId="3821949198" sldId="358"/>
            <ac:picMk id="14" creationId="{59293E3C-C304-1B89-94D2-3148F901D991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7:49:27.269" v="1243" actId="1076"/>
        <pc:sldMkLst>
          <pc:docMk/>
          <pc:sldMk cId="1521506187" sldId="359"/>
        </pc:sldMkLst>
        <pc:picChg chg="del">
          <ac:chgData name="손승재" userId="5e324ebc-f6a6-4e49-8d57-ae22841c7b20" providerId="ADAL" clId="{BBF6741F-6183-FA4C-A384-E223D12428EA}" dt="2024-01-16T07:47:58.281" v="1215" actId="478"/>
          <ac:picMkLst>
            <pc:docMk/>
            <pc:sldMk cId="1521506187" sldId="359"/>
            <ac:picMk id="2" creationId="{2520DEA8-9512-2DD8-CEA4-CC33D22DDB23}"/>
          </ac:picMkLst>
        </pc:picChg>
        <pc:picChg chg="add mod">
          <ac:chgData name="손승재" userId="5e324ebc-f6a6-4e49-8d57-ae22841c7b20" providerId="ADAL" clId="{BBF6741F-6183-FA4C-A384-E223D12428EA}" dt="2024-01-16T07:49:27.269" v="1243" actId="1076"/>
          <ac:picMkLst>
            <pc:docMk/>
            <pc:sldMk cId="1521506187" sldId="359"/>
            <ac:picMk id="3" creationId="{E0BBEBF4-58DF-4D2D-C4FA-B86E8303E97C}"/>
          </ac:picMkLst>
        </pc:picChg>
        <pc:picChg chg="del">
          <ac:chgData name="손승재" userId="5e324ebc-f6a6-4e49-8d57-ae22841c7b20" providerId="ADAL" clId="{BBF6741F-6183-FA4C-A384-E223D12428EA}" dt="2024-01-16T07:47:58.776" v="1216" actId="478"/>
          <ac:picMkLst>
            <pc:docMk/>
            <pc:sldMk cId="1521506187" sldId="359"/>
            <ac:picMk id="4" creationId="{924A1261-C915-446D-8486-3A08AA370331}"/>
          </ac:picMkLst>
        </pc:picChg>
        <pc:picChg chg="add mod">
          <ac:chgData name="손승재" userId="5e324ebc-f6a6-4e49-8d57-ae22841c7b20" providerId="ADAL" clId="{BBF6741F-6183-FA4C-A384-E223D12428EA}" dt="2024-01-16T07:49:25.338" v="1242" actId="1076"/>
          <ac:picMkLst>
            <pc:docMk/>
            <pc:sldMk cId="1521506187" sldId="359"/>
            <ac:picMk id="11" creationId="{410F4E2C-CC69-706B-BC40-314692321FB2}"/>
          </ac:picMkLst>
        </pc:picChg>
        <pc:picChg chg="add del mod">
          <ac:chgData name="손승재" userId="5e324ebc-f6a6-4e49-8d57-ae22841c7b20" providerId="ADAL" clId="{BBF6741F-6183-FA4C-A384-E223D12428EA}" dt="2024-01-16T07:49:22.951" v="1241" actId="478"/>
          <ac:picMkLst>
            <pc:docMk/>
            <pc:sldMk cId="1521506187" sldId="359"/>
            <ac:picMk id="12" creationId="{C50DC5DD-5161-47CF-4EBA-E590BCCCE8DB}"/>
          </ac:picMkLst>
        </pc:picChg>
        <pc:picChg chg="add del mod">
          <ac:chgData name="손승재" userId="5e324ebc-f6a6-4e49-8d57-ae22841c7b20" providerId="ADAL" clId="{BBF6741F-6183-FA4C-A384-E223D12428EA}" dt="2024-01-16T07:48:53.849" v="1229" actId="21"/>
          <ac:picMkLst>
            <pc:docMk/>
            <pc:sldMk cId="1521506187" sldId="359"/>
            <ac:picMk id="13" creationId="{349CBD27-91FA-545A-77A2-EDE6EAE8D6AC}"/>
          </ac:picMkLst>
        </pc:picChg>
      </pc:sldChg>
      <pc:sldChg chg="delSp modSp add mod">
        <pc:chgData name="손승재" userId="5e324ebc-f6a6-4e49-8d57-ae22841c7b20" providerId="ADAL" clId="{BBF6741F-6183-FA4C-A384-E223D12428EA}" dt="2024-01-16T07:49:35.285" v="1246" actId="1076"/>
        <pc:sldMkLst>
          <pc:docMk/>
          <pc:sldMk cId="43625123" sldId="360"/>
        </pc:sldMkLst>
        <pc:picChg chg="del">
          <ac:chgData name="손승재" userId="5e324ebc-f6a6-4e49-8d57-ae22841c7b20" providerId="ADAL" clId="{BBF6741F-6183-FA4C-A384-E223D12428EA}" dt="2024-01-16T07:49:19.515" v="1239" actId="478"/>
          <ac:picMkLst>
            <pc:docMk/>
            <pc:sldMk cId="43625123" sldId="360"/>
            <ac:picMk id="3" creationId="{E0BBEBF4-58DF-4D2D-C4FA-B86E8303E97C}"/>
          </ac:picMkLst>
        </pc:picChg>
        <pc:picChg chg="del">
          <ac:chgData name="손승재" userId="5e324ebc-f6a6-4e49-8d57-ae22841c7b20" providerId="ADAL" clId="{BBF6741F-6183-FA4C-A384-E223D12428EA}" dt="2024-01-16T07:49:21.058" v="1240" actId="478"/>
          <ac:picMkLst>
            <pc:docMk/>
            <pc:sldMk cId="43625123" sldId="360"/>
            <ac:picMk id="11" creationId="{410F4E2C-CC69-706B-BC40-314692321FB2}"/>
          </ac:picMkLst>
        </pc:picChg>
        <pc:picChg chg="mod">
          <ac:chgData name="손승재" userId="5e324ebc-f6a6-4e49-8d57-ae22841c7b20" providerId="ADAL" clId="{BBF6741F-6183-FA4C-A384-E223D12428EA}" dt="2024-01-16T07:49:35.285" v="1246" actId="1076"/>
          <ac:picMkLst>
            <pc:docMk/>
            <pc:sldMk cId="43625123" sldId="360"/>
            <ac:picMk id="12" creationId="{C50DC5DD-5161-47CF-4EBA-E590BCCCE8DB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8:17:27.293" v="2105" actId="20577"/>
        <pc:sldMkLst>
          <pc:docMk/>
          <pc:sldMk cId="677381313" sldId="361"/>
        </pc:sldMkLst>
        <pc:spChg chg="mod">
          <ac:chgData name="손승재" userId="5e324ebc-f6a6-4e49-8d57-ae22841c7b20" providerId="ADAL" clId="{BBF6741F-6183-FA4C-A384-E223D12428EA}" dt="2024-01-16T08:17:27.293" v="2105" actId="20577"/>
          <ac:spMkLst>
            <pc:docMk/>
            <pc:sldMk cId="677381313" sldId="361"/>
            <ac:spMk id="10" creationId="{D018921C-E65C-C5F1-B998-DBBF6A42FA30}"/>
          </ac:spMkLst>
        </pc:spChg>
        <pc:picChg chg="add del mod">
          <ac:chgData name="손승재" userId="5e324ebc-f6a6-4e49-8d57-ae22841c7b20" providerId="ADAL" clId="{BBF6741F-6183-FA4C-A384-E223D12428EA}" dt="2024-01-16T07:51:20.795" v="1259" actId="21"/>
          <ac:picMkLst>
            <pc:docMk/>
            <pc:sldMk cId="677381313" sldId="361"/>
            <ac:picMk id="2" creationId="{408FB7E2-483E-EC9B-FCCF-7044010FD7DB}"/>
          </ac:picMkLst>
        </pc:picChg>
        <pc:picChg chg="add mod">
          <ac:chgData name="손승재" userId="5e324ebc-f6a6-4e49-8d57-ae22841c7b20" providerId="ADAL" clId="{BBF6741F-6183-FA4C-A384-E223D12428EA}" dt="2024-01-16T07:50:53.187" v="1256" actId="1076"/>
          <ac:picMkLst>
            <pc:docMk/>
            <pc:sldMk cId="677381313" sldId="361"/>
            <ac:picMk id="3" creationId="{4A3B2102-9FD5-BDEE-967B-EE9E84D44A5B}"/>
          </ac:picMkLst>
        </pc:picChg>
        <pc:picChg chg="add mod">
          <ac:chgData name="손승재" userId="5e324ebc-f6a6-4e49-8d57-ae22841c7b20" providerId="ADAL" clId="{BBF6741F-6183-FA4C-A384-E223D12428EA}" dt="2024-01-16T07:51:25.855" v="1262" actId="1076"/>
          <ac:picMkLst>
            <pc:docMk/>
            <pc:sldMk cId="677381313" sldId="361"/>
            <ac:picMk id="4" creationId="{B7F171FD-0DC9-3668-631B-00CE272AF77C}"/>
          </ac:picMkLst>
        </pc:picChg>
        <pc:picChg chg="add del mod">
          <ac:chgData name="손승재" userId="5e324ebc-f6a6-4e49-8d57-ae22841c7b20" providerId="ADAL" clId="{BBF6741F-6183-FA4C-A384-E223D12428EA}" dt="2024-01-16T07:52:49.960" v="1274" actId="478"/>
          <ac:picMkLst>
            <pc:docMk/>
            <pc:sldMk cId="677381313" sldId="361"/>
            <ac:picMk id="11" creationId="{7F86CAEC-4F10-5D03-F677-1B2DBA96DEF3}"/>
          </ac:picMkLst>
        </pc:picChg>
        <pc:picChg chg="del">
          <ac:chgData name="손승재" userId="5e324ebc-f6a6-4e49-8d57-ae22841c7b20" providerId="ADAL" clId="{BBF6741F-6183-FA4C-A384-E223D12428EA}" dt="2024-01-16T07:49:39.368" v="1248" actId="478"/>
          <ac:picMkLst>
            <pc:docMk/>
            <pc:sldMk cId="677381313" sldId="361"/>
            <ac:picMk id="12" creationId="{C50DC5DD-5161-47CF-4EBA-E590BCCCE8DB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7:54:21.970" v="1291" actId="478"/>
        <pc:sldMkLst>
          <pc:docMk/>
          <pc:sldMk cId="3361783683" sldId="362"/>
        </pc:sldMkLst>
        <pc:picChg chg="add del mod">
          <ac:chgData name="손승재" userId="5e324ebc-f6a6-4e49-8d57-ae22841c7b20" providerId="ADAL" clId="{BBF6741F-6183-FA4C-A384-E223D12428EA}" dt="2024-01-16T07:54:21.970" v="1291" actId="478"/>
          <ac:picMkLst>
            <pc:docMk/>
            <pc:sldMk cId="3361783683" sldId="362"/>
            <ac:picMk id="2" creationId="{EDC60C95-F7AD-DB94-3995-C60DC805DEA1}"/>
          </ac:picMkLst>
        </pc:picChg>
        <pc:picChg chg="del">
          <ac:chgData name="손승재" userId="5e324ebc-f6a6-4e49-8d57-ae22841c7b20" providerId="ADAL" clId="{BBF6741F-6183-FA4C-A384-E223D12428EA}" dt="2024-01-16T07:51:32.610" v="1266" actId="478"/>
          <ac:picMkLst>
            <pc:docMk/>
            <pc:sldMk cId="3361783683" sldId="362"/>
            <ac:picMk id="3" creationId="{4A3B2102-9FD5-BDEE-967B-EE9E84D44A5B}"/>
          </ac:picMkLst>
        </pc:picChg>
        <pc:picChg chg="del">
          <ac:chgData name="손승재" userId="5e324ebc-f6a6-4e49-8d57-ae22841c7b20" providerId="ADAL" clId="{BBF6741F-6183-FA4C-A384-E223D12428EA}" dt="2024-01-16T07:51:32.046" v="1265" actId="478"/>
          <ac:picMkLst>
            <pc:docMk/>
            <pc:sldMk cId="3361783683" sldId="362"/>
            <ac:picMk id="4" creationId="{B7F171FD-0DC9-3668-631B-00CE272AF77C}"/>
          </ac:picMkLst>
        </pc:picChg>
        <pc:picChg chg="add del">
          <ac:chgData name="손승재" userId="5e324ebc-f6a6-4e49-8d57-ae22841c7b20" providerId="ADAL" clId="{BBF6741F-6183-FA4C-A384-E223D12428EA}" dt="2024-01-16T07:52:43.803" v="1271" actId="21"/>
          <ac:picMkLst>
            <pc:docMk/>
            <pc:sldMk cId="3361783683" sldId="362"/>
            <ac:picMk id="11" creationId="{3A2852E7-3B94-9C9E-20EE-51435FB9533C}"/>
          </ac:picMkLst>
        </pc:picChg>
        <pc:picChg chg="add mod">
          <ac:chgData name="손승재" userId="5e324ebc-f6a6-4e49-8d57-ae22841c7b20" providerId="ADAL" clId="{BBF6741F-6183-FA4C-A384-E223D12428EA}" dt="2024-01-16T07:53:45.473" v="1282" actId="1076"/>
          <ac:picMkLst>
            <pc:docMk/>
            <pc:sldMk cId="3361783683" sldId="362"/>
            <ac:picMk id="12" creationId="{A68B57AE-7803-D6B3-4206-DAFD2926FADC}"/>
          </ac:picMkLst>
        </pc:picChg>
        <pc:picChg chg="add mod">
          <ac:chgData name="손승재" userId="5e324ebc-f6a6-4e49-8d57-ae22841c7b20" providerId="ADAL" clId="{BBF6741F-6183-FA4C-A384-E223D12428EA}" dt="2024-01-16T07:53:58.421" v="1286" actId="1076"/>
          <ac:picMkLst>
            <pc:docMk/>
            <pc:sldMk cId="3361783683" sldId="362"/>
            <ac:picMk id="13" creationId="{8C4B0918-45F6-0980-7013-A353E57D1C71}"/>
          </ac:picMkLst>
        </pc:picChg>
      </pc:sldChg>
      <pc:sldChg chg="delSp modSp add mod">
        <pc:chgData name="손승재" userId="5e324ebc-f6a6-4e49-8d57-ae22841c7b20" providerId="ADAL" clId="{BBF6741F-6183-FA4C-A384-E223D12428EA}" dt="2024-01-16T08:00:13.873" v="1634" actId="14100"/>
        <pc:sldMkLst>
          <pc:docMk/>
          <pc:sldMk cId="1791754055" sldId="363"/>
        </pc:sldMkLst>
        <pc:spChg chg="mod">
          <ac:chgData name="손승재" userId="5e324ebc-f6a6-4e49-8d57-ae22841c7b20" providerId="ADAL" clId="{BBF6741F-6183-FA4C-A384-E223D12428EA}" dt="2024-01-16T08:00:13.873" v="1634" actId="14100"/>
          <ac:spMkLst>
            <pc:docMk/>
            <pc:sldMk cId="1791754055" sldId="363"/>
            <ac:spMk id="10" creationId="{D018921C-E65C-C5F1-B998-DBBF6A42FA30}"/>
          </ac:spMkLst>
        </pc:spChg>
        <pc:picChg chg="del">
          <ac:chgData name="손승재" userId="5e324ebc-f6a6-4e49-8d57-ae22841c7b20" providerId="ADAL" clId="{BBF6741F-6183-FA4C-A384-E223D12428EA}" dt="2024-01-16T07:52:51.711" v="1276" actId="478"/>
          <ac:picMkLst>
            <pc:docMk/>
            <pc:sldMk cId="1791754055" sldId="363"/>
            <ac:picMk id="3" creationId="{4A3B2102-9FD5-BDEE-967B-EE9E84D44A5B}"/>
          </ac:picMkLst>
        </pc:picChg>
        <pc:picChg chg="del">
          <ac:chgData name="손승재" userId="5e324ebc-f6a6-4e49-8d57-ae22841c7b20" providerId="ADAL" clId="{BBF6741F-6183-FA4C-A384-E223D12428EA}" dt="2024-01-16T07:52:51.171" v="1275" actId="478"/>
          <ac:picMkLst>
            <pc:docMk/>
            <pc:sldMk cId="1791754055" sldId="363"/>
            <ac:picMk id="4" creationId="{B7F171FD-0DC9-3668-631B-00CE272AF77C}"/>
          </ac:picMkLst>
        </pc:picChg>
        <pc:picChg chg="mod">
          <ac:chgData name="손승재" userId="5e324ebc-f6a6-4e49-8d57-ae22841c7b20" providerId="ADAL" clId="{BBF6741F-6183-FA4C-A384-E223D12428EA}" dt="2024-01-16T07:56:05.314" v="1308" actId="1076"/>
          <ac:picMkLst>
            <pc:docMk/>
            <pc:sldMk cId="1791754055" sldId="363"/>
            <ac:picMk id="11" creationId="{7F86CAEC-4F10-5D03-F677-1B2DBA96DEF3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7:59:27.658" v="1487" actId="20577"/>
        <pc:sldMkLst>
          <pc:docMk/>
          <pc:sldMk cId="1684428771" sldId="364"/>
        </pc:sldMkLst>
        <pc:spChg chg="mod">
          <ac:chgData name="손승재" userId="5e324ebc-f6a6-4e49-8d57-ae22841c7b20" providerId="ADAL" clId="{BBF6741F-6183-FA4C-A384-E223D12428EA}" dt="2024-01-16T07:59:27.658" v="1487" actId="20577"/>
          <ac:spMkLst>
            <pc:docMk/>
            <pc:sldMk cId="1684428771" sldId="364"/>
            <ac:spMk id="10" creationId="{D018921C-E65C-C5F1-B998-DBBF6A42FA30}"/>
          </ac:spMkLst>
        </pc:spChg>
        <pc:picChg chg="del mod">
          <ac:chgData name="손승재" userId="5e324ebc-f6a6-4e49-8d57-ae22841c7b20" providerId="ADAL" clId="{BBF6741F-6183-FA4C-A384-E223D12428EA}" dt="2024-01-16T07:55:46.063" v="1301" actId="21"/>
          <ac:picMkLst>
            <pc:docMk/>
            <pc:sldMk cId="1684428771" sldId="364"/>
            <ac:picMk id="2" creationId="{EDC60C95-F7AD-DB94-3995-C60DC805DEA1}"/>
          </ac:picMkLst>
        </pc:picChg>
        <pc:picChg chg="add mod">
          <ac:chgData name="손승재" userId="5e324ebc-f6a6-4e49-8d57-ae22841c7b20" providerId="ADAL" clId="{BBF6741F-6183-FA4C-A384-E223D12428EA}" dt="2024-01-16T07:55:57.144" v="1306" actId="1076"/>
          <ac:picMkLst>
            <pc:docMk/>
            <pc:sldMk cId="1684428771" sldId="364"/>
            <ac:picMk id="3" creationId="{63F68A79-3B59-1B3C-0A47-5A88611CAEC7}"/>
          </ac:picMkLst>
        </pc:picChg>
        <pc:picChg chg="add mod">
          <ac:chgData name="손승재" userId="5e324ebc-f6a6-4e49-8d57-ae22841c7b20" providerId="ADAL" clId="{BBF6741F-6183-FA4C-A384-E223D12428EA}" dt="2024-01-16T07:55:43.363" v="1299" actId="1076"/>
          <ac:picMkLst>
            <pc:docMk/>
            <pc:sldMk cId="1684428771" sldId="364"/>
            <ac:picMk id="4" creationId="{96FDF69F-66CD-8B4C-13FE-DF5746E498EE}"/>
          </ac:picMkLst>
        </pc:picChg>
        <pc:picChg chg="del">
          <ac:chgData name="손승재" userId="5e324ebc-f6a6-4e49-8d57-ae22841c7b20" providerId="ADAL" clId="{BBF6741F-6183-FA4C-A384-E223D12428EA}" dt="2024-01-16T07:54:25.602" v="1293" actId="478"/>
          <ac:picMkLst>
            <pc:docMk/>
            <pc:sldMk cId="1684428771" sldId="364"/>
            <ac:picMk id="12" creationId="{A68B57AE-7803-D6B3-4206-DAFD2926FADC}"/>
          </ac:picMkLst>
        </pc:picChg>
        <pc:picChg chg="del">
          <ac:chgData name="손승재" userId="5e324ebc-f6a6-4e49-8d57-ae22841c7b20" providerId="ADAL" clId="{BBF6741F-6183-FA4C-A384-E223D12428EA}" dt="2024-01-16T07:54:25.007" v="1292" actId="478"/>
          <ac:picMkLst>
            <pc:docMk/>
            <pc:sldMk cId="1684428771" sldId="364"/>
            <ac:picMk id="13" creationId="{8C4B0918-45F6-0980-7013-A353E57D1C71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9:28:02.505" v="5122" actId="20577"/>
        <pc:sldMkLst>
          <pc:docMk/>
          <pc:sldMk cId="1435202407" sldId="365"/>
        </pc:sldMkLst>
        <pc:spChg chg="add mod">
          <ac:chgData name="손승재" userId="5e324ebc-f6a6-4e49-8d57-ae22841c7b20" providerId="ADAL" clId="{BBF6741F-6183-FA4C-A384-E223D12428EA}" dt="2024-01-16T09:28:02.505" v="5122" actId="20577"/>
          <ac:spMkLst>
            <pc:docMk/>
            <pc:sldMk cId="1435202407" sldId="365"/>
            <ac:spMk id="2" creationId="{DA123C69-72DB-C866-3411-F3A0F3BB6B66}"/>
          </ac:spMkLst>
        </pc:spChg>
        <pc:spChg chg="mod">
          <ac:chgData name="손승재" userId="5e324ebc-f6a6-4e49-8d57-ae22841c7b20" providerId="ADAL" clId="{BBF6741F-6183-FA4C-A384-E223D12428EA}" dt="2024-01-16T07:59:00.556" v="1376" actId="20577"/>
          <ac:spMkLst>
            <pc:docMk/>
            <pc:sldMk cId="1435202407" sldId="365"/>
            <ac:spMk id="10" creationId="{D018921C-E65C-C5F1-B998-DBBF6A42FA30}"/>
          </ac:spMkLst>
        </pc:spChg>
        <pc:spChg chg="add del mod">
          <ac:chgData name="손승재" userId="5e324ebc-f6a6-4e49-8d57-ae22841c7b20" providerId="ADAL" clId="{BBF6741F-6183-FA4C-A384-E223D12428EA}" dt="2024-01-16T08:25:16.773" v="2841" actId="478"/>
          <ac:spMkLst>
            <pc:docMk/>
            <pc:sldMk cId="1435202407" sldId="365"/>
            <ac:spMk id="11" creationId="{23E60878-5E46-C54B-D963-429CB14D90B2}"/>
          </ac:spMkLst>
        </pc:spChg>
        <pc:spChg chg="add del mod">
          <ac:chgData name="손승재" userId="5e324ebc-f6a6-4e49-8d57-ae22841c7b20" providerId="ADAL" clId="{BBF6741F-6183-FA4C-A384-E223D12428EA}" dt="2024-01-16T08:25:17.994" v="2842" actId="478"/>
          <ac:spMkLst>
            <pc:docMk/>
            <pc:sldMk cId="1435202407" sldId="365"/>
            <ac:spMk id="12" creationId="{C8F8E941-246B-97D7-732A-77C75C0D3224}"/>
          </ac:spMkLst>
        </pc:spChg>
        <pc:picChg chg="add del">
          <ac:chgData name="손승재" userId="5e324ebc-f6a6-4e49-8d57-ae22841c7b20" providerId="ADAL" clId="{BBF6741F-6183-FA4C-A384-E223D12428EA}" dt="2024-01-16T07:59:06.933" v="1379" actId="478"/>
          <ac:picMkLst>
            <pc:docMk/>
            <pc:sldMk cId="1435202407" sldId="365"/>
            <ac:picMk id="3" creationId="{63F68A79-3B59-1B3C-0A47-5A88611CAEC7}"/>
          </ac:picMkLst>
        </pc:picChg>
        <pc:picChg chg="del">
          <ac:chgData name="손승재" userId="5e324ebc-f6a6-4e49-8d57-ae22841c7b20" providerId="ADAL" clId="{BBF6741F-6183-FA4C-A384-E223D12428EA}" dt="2024-01-16T07:58:58.005" v="1365" actId="478"/>
          <ac:picMkLst>
            <pc:docMk/>
            <pc:sldMk cId="1435202407" sldId="365"/>
            <ac:picMk id="4" creationId="{96FDF69F-66CD-8B4C-13FE-DF5746E498EE}"/>
          </ac:picMkLst>
        </pc:picChg>
        <pc:picChg chg="add del">
          <ac:chgData name="손승재" userId="5e324ebc-f6a6-4e49-8d57-ae22841c7b20" providerId="ADAL" clId="{BBF6741F-6183-FA4C-A384-E223D12428EA}" dt="2024-01-16T08:30:14.740" v="2892"/>
          <ac:picMkLst>
            <pc:docMk/>
            <pc:sldMk cId="1435202407" sldId="365"/>
            <ac:picMk id="13" creationId="{EEA9484F-BBB0-447B-C121-C9B495198F99}"/>
          </ac:picMkLst>
        </pc:picChg>
      </pc:sldChg>
      <pc:sldChg chg="delSp modSp add mod">
        <pc:chgData name="손승재" userId="5e324ebc-f6a6-4e49-8d57-ae22841c7b20" providerId="ADAL" clId="{BBF6741F-6183-FA4C-A384-E223D12428EA}" dt="2024-01-16T08:02:17.837" v="1776" actId="1076"/>
        <pc:sldMkLst>
          <pc:docMk/>
          <pc:sldMk cId="3857426303" sldId="366"/>
        </pc:sldMkLst>
        <pc:picChg chg="del">
          <ac:chgData name="손승재" userId="5e324ebc-f6a6-4e49-8d57-ae22841c7b20" providerId="ADAL" clId="{BBF6741F-6183-FA4C-A384-E223D12428EA}" dt="2024-01-16T08:01:38.138" v="1771" actId="21"/>
          <ac:picMkLst>
            <pc:docMk/>
            <pc:sldMk cId="3857426303" sldId="366"/>
            <ac:picMk id="2" creationId="{9D473A9C-12A5-3639-6594-CA9615D11966}"/>
          </ac:picMkLst>
        </pc:picChg>
        <pc:picChg chg="mod">
          <ac:chgData name="손승재" userId="5e324ebc-f6a6-4e49-8d57-ae22841c7b20" providerId="ADAL" clId="{BBF6741F-6183-FA4C-A384-E223D12428EA}" dt="2024-01-16T08:02:17.837" v="1776" actId="1076"/>
          <ac:picMkLst>
            <pc:docMk/>
            <pc:sldMk cId="3857426303" sldId="366"/>
            <ac:picMk id="3" creationId="{CDBF5534-4D73-074F-158C-6C776F01557A}"/>
          </ac:picMkLst>
        </pc:picChg>
      </pc:sldChg>
      <pc:sldChg chg="addSp delSp modSp add mod">
        <pc:chgData name="손승재" userId="5e324ebc-f6a6-4e49-8d57-ae22841c7b20" providerId="ADAL" clId="{BBF6741F-6183-FA4C-A384-E223D12428EA}" dt="2024-01-16T08:23:10.687" v="2747" actId="1076"/>
        <pc:sldMkLst>
          <pc:docMk/>
          <pc:sldMk cId="752730244" sldId="367"/>
        </pc:sldMkLst>
        <pc:spChg chg="add mod">
          <ac:chgData name="손승재" userId="5e324ebc-f6a6-4e49-8d57-ae22841c7b20" providerId="ADAL" clId="{BBF6741F-6183-FA4C-A384-E223D12428EA}" dt="2024-01-16T08:23:10.687" v="2747" actId="1076"/>
          <ac:spMkLst>
            <pc:docMk/>
            <pc:sldMk cId="752730244" sldId="367"/>
            <ac:spMk id="3" creationId="{DC37C827-4BCF-F3B5-31EA-DD6B8FE4E237}"/>
          </ac:spMkLst>
        </pc:spChg>
        <pc:spChg chg="add del mod">
          <ac:chgData name="손승재" userId="5e324ebc-f6a6-4e49-8d57-ae22841c7b20" providerId="ADAL" clId="{BBF6741F-6183-FA4C-A384-E223D12428EA}" dt="2024-01-16T08:22:57.732" v="2743"/>
          <ac:spMkLst>
            <pc:docMk/>
            <pc:sldMk cId="752730244" sldId="367"/>
            <ac:spMk id="11" creationId="{1B056455-31C9-D371-8FD2-4901D3EAB065}"/>
          </ac:spMkLst>
        </pc:spChg>
        <pc:picChg chg="del">
          <ac:chgData name="손승재" userId="5e324ebc-f6a6-4e49-8d57-ae22841c7b20" providerId="ADAL" clId="{BBF6741F-6183-FA4C-A384-E223D12428EA}" dt="2024-01-16T08:21:19.656" v="2722" actId="478"/>
          <ac:picMkLst>
            <pc:docMk/>
            <pc:sldMk cId="752730244" sldId="367"/>
            <ac:picMk id="2" creationId="{9CB2F8E0-1B81-4F88-3070-D647C775A4AE}"/>
          </ac:picMkLst>
        </pc:picChg>
        <pc:picChg chg="mod">
          <ac:chgData name="손승재" userId="5e324ebc-f6a6-4e49-8d57-ae22841c7b20" providerId="ADAL" clId="{BBF6741F-6183-FA4C-A384-E223D12428EA}" dt="2024-01-16T08:23:10.687" v="2747" actId="1076"/>
          <ac:picMkLst>
            <pc:docMk/>
            <pc:sldMk cId="752730244" sldId="367"/>
            <ac:picMk id="4" creationId="{521F14D3-8C7D-374F-CBAB-6263AD1B3221}"/>
          </ac:picMkLst>
        </pc:picChg>
        <pc:picChg chg="add mod">
          <ac:chgData name="손승재" userId="5e324ebc-f6a6-4e49-8d57-ae22841c7b20" providerId="ADAL" clId="{BBF6741F-6183-FA4C-A384-E223D12428EA}" dt="2024-01-16T08:23:10.687" v="2747" actId="1076"/>
          <ac:picMkLst>
            <pc:docMk/>
            <pc:sldMk cId="752730244" sldId="367"/>
            <ac:picMk id="12" creationId="{814BCFF2-C192-D9BA-E512-7D41D851A308}"/>
          </ac:picMkLst>
        </pc:picChg>
        <pc:picChg chg="add mod">
          <ac:chgData name="손승재" userId="5e324ebc-f6a6-4e49-8d57-ae22841c7b20" providerId="ADAL" clId="{BBF6741F-6183-FA4C-A384-E223D12428EA}" dt="2024-01-16T08:23:10.687" v="2747" actId="1076"/>
          <ac:picMkLst>
            <pc:docMk/>
            <pc:sldMk cId="752730244" sldId="367"/>
            <ac:picMk id="13" creationId="{51DD12A0-5DA2-3E36-E1EE-2C13B1CA4BCC}"/>
          </ac:picMkLst>
        </pc:picChg>
        <pc:picChg chg="add mod">
          <ac:chgData name="손승재" userId="5e324ebc-f6a6-4e49-8d57-ae22841c7b20" providerId="ADAL" clId="{BBF6741F-6183-FA4C-A384-E223D12428EA}" dt="2024-01-16T08:23:10.687" v="2747" actId="1076"/>
          <ac:picMkLst>
            <pc:docMk/>
            <pc:sldMk cId="752730244" sldId="367"/>
            <ac:picMk id="14" creationId="{271717CA-1E24-7C93-C93E-B351B827A688}"/>
          </ac:picMkLst>
        </pc:picChg>
      </pc:sldChg>
      <pc:sldChg chg="addSp delSp modSp add mod ord">
        <pc:chgData name="손승재" userId="5e324ebc-f6a6-4e49-8d57-ae22841c7b20" providerId="ADAL" clId="{BBF6741F-6183-FA4C-A384-E223D12428EA}" dt="2024-01-16T09:08:18.019" v="4220" actId="1076"/>
        <pc:sldMkLst>
          <pc:docMk/>
          <pc:sldMk cId="1011295007" sldId="368"/>
        </pc:sldMkLst>
        <pc:picChg chg="del">
          <ac:chgData name="손승재" userId="5e324ebc-f6a6-4e49-8d57-ae22841c7b20" providerId="ADAL" clId="{BBF6741F-6183-FA4C-A384-E223D12428EA}" dt="2024-01-16T09:07:15.932" v="4206" actId="478"/>
          <ac:picMkLst>
            <pc:docMk/>
            <pc:sldMk cId="1011295007" sldId="368"/>
            <ac:picMk id="2" creationId="{8BCE7D69-1849-B348-609A-D19B7D41B958}"/>
          </ac:picMkLst>
        </pc:picChg>
        <pc:picChg chg="add mod">
          <ac:chgData name="손승재" userId="5e324ebc-f6a6-4e49-8d57-ae22841c7b20" providerId="ADAL" clId="{BBF6741F-6183-FA4C-A384-E223D12428EA}" dt="2024-01-16T09:08:13.850" v="4217" actId="1076"/>
          <ac:picMkLst>
            <pc:docMk/>
            <pc:sldMk cId="1011295007" sldId="368"/>
            <ac:picMk id="3" creationId="{7D9E7E68-3601-2603-C441-BAC0E6A2CC1B}"/>
          </ac:picMkLst>
        </pc:picChg>
        <pc:picChg chg="del">
          <ac:chgData name="손승재" userId="5e324ebc-f6a6-4e49-8d57-ae22841c7b20" providerId="ADAL" clId="{BBF6741F-6183-FA4C-A384-E223D12428EA}" dt="2024-01-16T09:07:16.898" v="4207" actId="478"/>
          <ac:picMkLst>
            <pc:docMk/>
            <pc:sldMk cId="1011295007" sldId="368"/>
            <ac:picMk id="4" creationId="{3CCC6E5A-DA96-D00F-5464-DA43E3EEA964}"/>
          </ac:picMkLst>
        </pc:picChg>
        <pc:picChg chg="mod">
          <ac:chgData name="손승재" userId="5e324ebc-f6a6-4e49-8d57-ae22841c7b20" providerId="ADAL" clId="{BBF6741F-6183-FA4C-A384-E223D12428EA}" dt="2024-01-16T09:08:18.019" v="4220" actId="1076"/>
          <ac:picMkLst>
            <pc:docMk/>
            <pc:sldMk cId="1011295007" sldId="368"/>
            <ac:picMk id="5" creationId="{3158C40E-E9E2-77CD-9AC4-EFF76BC4C8ED}"/>
          </ac:picMkLst>
        </pc:picChg>
      </pc:sldChg>
    </pc:docChg>
  </pc:docChgLst>
  <pc:docChgLst>
    <pc:chgData name="손승재" userId="5e324ebc-f6a6-4e49-8d57-ae22841c7b20" providerId="ADAL" clId="{DFB78D75-4AC1-9C46-840C-D270D620979B}"/>
    <pc:docChg chg="undo custSel modSld">
      <pc:chgData name="손승재" userId="5e324ebc-f6a6-4e49-8d57-ae22841c7b20" providerId="ADAL" clId="{DFB78D75-4AC1-9C46-840C-D270D620979B}" dt="2024-01-10T06:21:36.415" v="3" actId="14100"/>
      <pc:docMkLst>
        <pc:docMk/>
      </pc:docMkLst>
      <pc:sldChg chg="modSp mod">
        <pc:chgData name="손승재" userId="5e324ebc-f6a6-4e49-8d57-ae22841c7b20" providerId="ADAL" clId="{DFB78D75-4AC1-9C46-840C-D270D620979B}" dt="2024-01-10T06:19:22.640" v="1" actId="1076"/>
        <pc:sldMkLst>
          <pc:docMk/>
          <pc:sldMk cId="3058541825" sldId="351"/>
        </pc:sldMkLst>
        <pc:spChg chg="mod">
          <ac:chgData name="손승재" userId="5e324ebc-f6a6-4e49-8d57-ae22841c7b20" providerId="ADAL" clId="{DFB78D75-4AC1-9C46-840C-D270D620979B}" dt="2024-01-10T06:19:22.640" v="1" actId="1076"/>
          <ac:spMkLst>
            <pc:docMk/>
            <pc:sldMk cId="3058541825" sldId="351"/>
            <ac:spMk id="11" creationId="{B6C61CD2-DA23-F03D-D832-9D105809A96E}"/>
          </ac:spMkLst>
        </pc:spChg>
      </pc:sldChg>
      <pc:sldChg chg="modSp mod">
        <pc:chgData name="손승재" userId="5e324ebc-f6a6-4e49-8d57-ae22841c7b20" providerId="ADAL" clId="{DFB78D75-4AC1-9C46-840C-D270D620979B}" dt="2024-01-10T06:21:36.415" v="3" actId="14100"/>
        <pc:sldMkLst>
          <pc:docMk/>
          <pc:sldMk cId="21853152" sldId="352"/>
        </pc:sldMkLst>
        <pc:picChg chg="mod">
          <ac:chgData name="손승재" userId="5e324ebc-f6a6-4e49-8d57-ae22841c7b20" providerId="ADAL" clId="{DFB78D75-4AC1-9C46-840C-D270D620979B}" dt="2024-01-10T06:21:36.415" v="3" actId="14100"/>
          <ac:picMkLst>
            <pc:docMk/>
            <pc:sldMk cId="21853152" sldId="352"/>
            <ac:picMk id="2" creationId="{0B3263DD-B9F8-99AE-CB84-81220601B46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2024. 3. 4.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439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80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0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ko-KR" altLang="en-US" sz="2800" dirty="0">
                <a:ea typeface="맑은 고딕" pitchFamily="50" charset="-127"/>
              </a:rPr>
              <a:t>생성형 </a:t>
            </a:r>
            <a:r>
              <a:rPr lang="en-US" altLang="ko-KR" sz="2800" dirty="0">
                <a:ea typeface="맑은 고딕" pitchFamily="50" charset="-127"/>
              </a:rPr>
              <a:t>AI</a:t>
            </a:r>
            <a:r>
              <a:rPr lang="ko-KR" altLang="en-US" sz="2800" dirty="0">
                <a:ea typeface="맑은 고딕" pitchFamily="50" charset="-127"/>
              </a:rPr>
              <a:t>기반 가상면접장 제작 </a:t>
            </a:r>
            <a:endParaRPr lang="en-US" altLang="ko-KR" sz="2800" dirty="0">
              <a:ea typeface="맑은 고딕" pitchFamily="50" charset="-127"/>
            </a:endParaRPr>
          </a:p>
          <a:p>
            <a:pPr lvl="0"/>
            <a:r>
              <a:rPr lang="en-US" altLang="ko-KR" sz="1800" dirty="0">
                <a:ea typeface="맑은 고딕" pitchFamily="50" charset="-127"/>
              </a:rPr>
              <a:t>GENESIS</a:t>
            </a:r>
            <a:r>
              <a:rPr lang="ko-KR" altLang="en-US" sz="1800" dirty="0">
                <a:ea typeface="맑은 고딕" pitchFamily="50" charset="-127"/>
              </a:rPr>
              <a:t> </a:t>
            </a:r>
            <a:r>
              <a:rPr lang="en-US" altLang="ko-KR" sz="1800" dirty="0">
                <a:ea typeface="맑은 고딕" pitchFamily="50" charset="-127"/>
              </a:rPr>
              <a:t>&amp;</a:t>
            </a:r>
            <a:r>
              <a:rPr lang="ko-KR" altLang="en-US" sz="1800" dirty="0">
                <a:ea typeface="맑은 고딕" pitchFamily="50" charset="-127"/>
              </a:rPr>
              <a:t> </a:t>
            </a:r>
            <a:r>
              <a:rPr lang="en-US" altLang="ko-KR" sz="1800" dirty="0">
                <a:ea typeface="맑은 고딕" pitchFamily="50" charset="-127"/>
              </a:rPr>
              <a:t>Blockade</a:t>
            </a:r>
            <a:r>
              <a:rPr lang="ko-KR" altLang="en-US" sz="1800" dirty="0">
                <a:ea typeface="맑은 고딕" pitchFamily="50" charset="-127"/>
              </a:rPr>
              <a:t> </a:t>
            </a:r>
            <a:r>
              <a:rPr lang="en-US" altLang="ko-KR" sz="1800" dirty="0">
                <a:ea typeface="맑은 고딕" pitchFamily="50" charset="-127"/>
              </a:rPr>
              <a:t>Labs Skybox</a:t>
            </a:r>
            <a:endParaRPr lang="en-US" altLang="ko-KR" sz="3200" dirty="0">
              <a:ea typeface="맑은 고딕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2024.03.07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Seung Jae Son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179512" y="0"/>
            <a:ext cx="6480720" cy="52266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LDM3D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모델 기반 가상 </a:t>
            </a:r>
            <a:r>
              <a:rPr lang="ko-KR" altLang="en-US" sz="1800" b="1" dirty="0" err="1">
                <a:solidFill>
                  <a:srgbClr val="F8B2A3"/>
                </a:solidFill>
                <a:cs typeface="Arial" pitchFamily="34" charset="0"/>
              </a:rPr>
              <a:t>면접장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 제작결과</a:t>
            </a: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분석</a:t>
            </a:r>
            <a:endParaRPr lang="en-US" altLang="ko-KR" sz="1800" b="1" dirty="0">
              <a:solidFill>
                <a:srgbClr val="F8B2A3"/>
              </a:solidFill>
              <a:cs typeface="Arial" pitchFamily="34" charset="0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FA072A-4238-5A55-C72A-73856368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70" y="1419622"/>
            <a:ext cx="4049917" cy="2222004"/>
          </a:xfrm>
          <a:prstGeom prst="rect">
            <a:avLst/>
          </a:prstGeom>
        </p:spPr>
      </p:pic>
      <p:pic>
        <p:nvPicPr>
          <p:cNvPr id="14" name="그림 13" descr="실내, 벽, 가구, 사무실 건물이(가) 표시된 사진&#10;&#10;자동 생성된 설명">
            <a:extLst>
              <a:ext uri="{FF2B5EF4-FFF2-40B4-BE49-F238E27FC236}">
                <a16:creationId xmlns:a16="http://schemas.microsoft.com/office/drawing/2014/main" id="{2F8D05B1-78A2-32C8-7B72-5549D01BC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53062"/>
            <a:ext cx="4392488" cy="21962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89F33C-FAFD-E4C6-16F8-0513347E54F0}"/>
              </a:ext>
            </a:extLst>
          </p:cNvPr>
          <p:cNvSpPr txBox="1"/>
          <p:nvPr/>
        </p:nvSpPr>
        <p:spPr>
          <a:xfrm>
            <a:off x="904114" y="3723878"/>
            <a:ext cx="27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A4B4EA"/>
                </a:solidFill>
              </a:rPr>
              <a:t>In Unity</a:t>
            </a:r>
            <a:endParaRPr kumimoji="1" lang="ko-KR" altLang="en-US" dirty="0">
              <a:solidFill>
                <a:srgbClr val="A4B4E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57A67-684E-E2BC-1158-5DD82CF58F74}"/>
              </a:ext>
            </a:extLst>
          </p:cNvPr>
          <p:cNvSpPr txBox="1"/>
          <p:nvPr/>
        </p:nvSpPr>
        <p:spPr>
          <a:xfrm>
            <a:off x="5488668" y="3723878"/>
            <a:ext cx="27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A4B4EA"/>
                </a:solidFill>
              </a:rPr>
              <a:t>RGB image</a:t>
            </a:r>
            <a:endParaRPr kumimoji="1" lang="ko-KR" altLang="en-US" dirty="0">
              <a:solidFill>
                <a:srgbClr val="A4B4EA"/>
              </a:solidFill>
            </a:endParaRPr>
          </a:p>
        </p:txBody>
      </p:sp>
      <p:sp>
        <p:nvSpPr>
          <p:cNvPr id="18" name="Rectangle 358">
            <a:extLst>
              <a:ext uri="{FF2B5EF4-FFF2-40B4-BE49-F238E27FC236}">
                <a16:creationId xmlns:a16="http://schemas.microsoft.com/office/drawing/2014/main" id="{215873D5-9357-F82A-086E-BC317864A419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LDM3D-pano</a:t>
            </a:r>
          </a:p>
        </p:txBody>
      </p:sp>
    </p:spTree>
    <p:extLst>
      <p:ext uri="{BB962C8B-B14F-4D97-AF65-F5344CB8AC3E}">
        <p14:creationId xmlns:p14="http://schemas.microsoft.com/office/powerpoint/2010/main" val="355642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179512" y="0"/>
            <a:ext cx="6480720" cy="52266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LDM3D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모델 기반 가상 </a:t>
            </a:r>
            <a:r>
              <a:rPr lang="ko-KR" altLang="en-US" sz="1800" b="1" dirty="0" err="1">
                <a:solidFill>
                  <a:srgbClr val="F8B2A3"/>
                </a:solidFill>
                <a:cs typeface="Arial" pitchFamily="34" charset="0"/>
              </a:rPr>
              <a:t>면접장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 제작결과</a:t>
            </a: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분석</a:t>
            </a:r>
            <a:endParaRPr lang="en-US" altLang="ko-KR" sz="1800" b="1" dirty="0">
              <a:solidFill>
                <a:srgbClr val="F8B2A3"/>
              </a:solidFill>
              <a:cs typeface="Arial" pitchFamily="34" charset="0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89F33C-FAFD-E4C6-16F8-0513347E54F0}"/>
              </a:ext>
            </a:extLst>
          </p:cNvPr>
          <p:cNvSpPr txBox="1"/>
          <p:nvPr/>
        </p:nvSpPr>
        <p:spPr>
          <a:xfrm>
            <a:off x="904114" y="3723878"/>
            <a:ext cx="27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A4B4EA"/>
                </a:solidFill>
              </a:rPr>
              <a:t>In Unity</a:t>
            </a:r>
            <a:endParaRPr kumimoji="1" lang="ko-KR" altLang="en-US" dirty="0">
              <a:solidFill>
                <a:srgbClr val="A4B4E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57A67-684E-E2BC-1158-5DD82CF58F74}"/>
              </a:ext>
            </a:extLst>
          </p:cNvPr>
          <p:cNvSpPr txBox="1"/>
          <p:nvPr/>
        </p:nvSpPr>
        <p:spPr>
          <a:xfrm>
            <a:off x="5488668" y="3723878"/>
            <a:ext cx="27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A4B4EA"/>
                </a:solidFill>
              </a:rPr>
              <a:t>RGB image</a:t>
            </a:r>
            <a:endParaRPr kumimoji="1" lang="ko-KR" altLang="en-US" dirty="0">
              <a:solidFill>
                <a:srgbClr val="A4B4E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19398C-9D8E-ACED-7B8B-074C20D28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53062"/>
            <a:ext cx="4016706" cy="21962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6FFE81-28E1-8860-86E1-1AAEFDB4B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26" y="1453062"/>
            <a:ext cx="4392488" cy="2196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EC9E6-7DBC-4675-5930-37241A6322E6}"/>
              </a:ext>
            </a:extLst>
          </p:cNvPr>
          <p:cNvSpPr txBox="1"/>
          <p:nvPr/>
        </p:nvSpPr>
        <p:spPr bwMode="auto">
          <a:xfrm>
            <a:off x="1093248" y="4077725"/>
            <a:ext cx="5760640" cy="6232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현재 이미지는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1024x512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크기의 이미지로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Unity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에서 보았을 때 화질이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좋지않음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Blockade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에서 제공하는 이미지는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6144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*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3072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크기의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RGB image</a:t>
            </a:r>
          </a:p>
        </p:txBody>
      </p:sp>
      <p:sp>
        <p:nvSpPr>
          <p:cNvPr id="6" name="Rectangle 358">
            <a:extLst>
              <a:ext uri="{FF2B5EF4-FFF2-40B4-BE49-F238E27FC236}">
                <a16:creationId xmlns:a16="http://schemas.microsoft.com/office/drawing/2014/main" id="{B58B3921-E73E-288D-9115-6420FE6EC26B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LDM3D-pano</a:t>
            </a:r>
          </a:p>
        </p:txBody>
      </p:sp>
    </p:spTree>
    <p:extLst>
      <p:ext uri="{BB962C8B-B14F-4D97-AF65-F5344CB8AC3E}">
        <p14:creationId xmlns:p14="http://schemas.microsoft.com/office/powerpoint/2010/main" val="370929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179512" y="0"/>
            <a:ext cx="6480720" cy="52266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LDM3D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모델 기반 가상 </a:t>
            </a:r>
            <a:r>
              <a:rPr lang="ko-KR" altLang="en-US" sz="1800" b="1" dirty="0" err="1">
                <a:solidFill>
                  <a:srgbClr val="F8B2A3"/>
                </a:solidFill>
                <a:cs typeface="Arial" pitchFamily="34" charset="0"/>
              </a:rPr>
              <a:t>면접장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 제작결과</a:t>
            </a: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분석</a:t>
            </a:r>
            <a:endParaRPr lang="en-US" altLang="ko-KR" sz="1800" b="1" dirty="0">
              <a:solidFill>
                <a:srgbClr val="F8B2A3"/>
              </a:solidFill>
              <a:cs typeface="Arial" pitchFamily="34" charset="0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그림 4" descr="벽, 실내, 천장, 인테리어 디자인이(가) 표시된 사진&#10;&#10;자동 생성된 설명">
            <a:extLst>
              <a:ext uri="{FF2B5EF4-FFF2-40B4-BE49-F238E27FC236}">
                <a16:creationId xmlns:a16="http://schemas.microsoft.com/office/drawing/2014/main" id="{28A6ACC8-7DC8-104C-DB87-25345275E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59857"/>
            <a:ext cx="5072608" cy="25363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3BE3B9-D237-B6CC-F857-671C840B9A3D}"/>
              </a:ext>
            </a:extLst>
          </p:cNvPr>
          <p:cNvSpPr txBox="1"/>
          <p:nvPr/>
        </p:nvSpPr>
        <p:spPr bwMode="auto">
          <a:xfrm>
            <a:off x="1093248" y="4021729"/>
            <a:ext cx="6359072" cy="90024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LDM3D-pano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코드에서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Width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와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Height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를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2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배 씩 늘렸을 경우 단순히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1024*512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의 이미지가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4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개씩 하나의 이미지로 보여주는 문제점 발생</a:t>
            </a: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LDM3D-pano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의 훈련 데이터셋이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1024*512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크기의 이미지로 학습 한 것 같음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.(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추정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)</a:t>
            </a:r>
          </a:p>
        </p:txBody>
      </p:sp>
      <p:sp>
        <p:nvSpPr>
          <p:cNvPr id="4" name="Rectangle 358">
            <a:extLst>
              <a:ext uri="{FF2B5EF4-FFF2-40B4-BE49-F238E27FC236}">
                <a16:creationId xmlns:a16="http://schemas.microsoft.com/office/drawing/2014/main" id="{1FA270C3-0EEC-0E81-8DEA-1EE3DFB60F9F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LDM3D-pano</a:t>
            </a:r>
          </a:p>
        </p:txBody>
      </p:sp>
    </p:spTree>
    <p:extLst>
      <p:ext uri="{BB962C8B-B14F-4D97-AF65-F5344CB8AC3E}">
        <p14:creationId xmlns:p14="http://schemas.microsoft.com/office/powerpoint/2010/main" val="278042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179512" y="0"/>
            <a:ext cx="6480720" cy="52266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LDM3D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모델 기반 가상 </a:t>
            </a:r>
            <a:r>
              <a:rPr lang="ko-KR" altLang="en-US" sz="1800" b="1" dirty="0" err="1">
                <a:solidFill>
                  <a:srgbClr val="F8B2A3"/>
                </a:solidFill>
                <a:cs typeface="Arial" pitchFamily="34" charset="0"/>
              </a:rPr>
              <a:t>면접장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 제작결과</a:t>
            </a: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분석</a:t>
            </a:r>
            <a:endParaRPr lang="en-US" altLang="ko-KR" sz="1800" b="1" dirty="0">
              <a:solidFill>
                <a:srgbClr val="F8B2A3"/>
              </a:solidFill>
              <a:cs typeface="Arial" pitchFamily="34" charset="0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BE3B9-D237-B6CC-F857-671C840B9A3D}"/>
              </a:ext>
            </a:extLst>
          </p:cNvPr>
          <p:cNvSpPr txBox="1"/>
          <p:nvPr/>
        </p:nvSpPr>
        <p:spPr bwMode="auto">
          <a:xfrm>
            <a:off x="2915816" y="3435846"/>
            <a:ext cx="5760640" cy="34624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LDM3D-pano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에서 생성 된 이미지를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LDM3D-sr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을 사용하여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업스케일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해야 한다고 함  </a:t>
            </a: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Arial" pitchFamily="34" charset="0"/>
            </a:endParaRPr>
          </a:p>
        </p:txBody>
      </p:sp>
      <p:sp>
        <p:nvSpPr>
          <p:cNvPr id="4" name="Rectangle 358">
            <a:extLst>
              <a:ext uri="{FF2B5EF4-FFF2-40B4-BE49-F238E27FC236}">
                <a16:creationId xmlns:a16="http://schemas.microsoft.com/office/drawing/2014/main" id="{1FA270C3-0EEC-0E81-8DEA-1EE3DFB60F9F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LDM3D-vr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177FA9-2417-A154-36EF-3D686223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14107"/>
            <a:ext cx="1734801" cy="23557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402215-7101-F7E8-F26E-3C3988299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11" y="852747"/>
            <a:ext cx="7772400" cy="12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1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179512" y="0"/>
            <a:ext cx="6480720" cy="52266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LDM3D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모델 기반 가상 </a:t>
            </a:r>
            <a:r>
              <a:rPr lang="ko-KR" altLang="en-US" sz="1800" b="1" dirty="0" err="1">
                <a:solidFill>
                  <a:srgbClr val="F8B2A3"/>
                </a:solidFill>
                <a:cs typeface="Arial" pitchFamily="34" charset="0"/>
              </a:rPr>
              <a:t>면접장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 제작결과</a:t>
            </a: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분석</a:t>
            </a:r>
            <a:endParaRPr lang="en-US" altLang="ko-KR" sz="1800" b="1" dirty="0">
              <a:solidFill>
                <a:srgbClr val="F8B2A3"/>
              </a:solidFill>
              <a:cs typeface="Arial" pitchFamily="34" charset="0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358">
            <a:extLst>
              <a:ext uri="{FF2B5EF4-FFF2-40B4-BE49-F238E27FC236}">
                <a16:creationId xmlns:a16="http://schemas.microsoft.com/office/drawing/2014/main" id="{1FA270C3-0EEC-0E81-8DEA-1EE3DFB60F9F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LDM3D-sr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7B4185-A0EC-313F-6FF4-8EE32082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48" y="987574"/>
            <a:ext cx="3193743" cy="3723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66B61F-5ABD-5164-9166-5E6E474D9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38" y="1275606"/>
            <a:ext cx="3479800" cy="781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E2086-AACE-8551-5EEE-2DFC622E6A16}"/>
              </a:ext>
            </a:extLst>
          </p:cNvPr>
          <p:cNvSpPr txBox="1"/>
          <p:nvPr/>
        </p:nvSpPr>
        <p:spPr bwMode="auto">
          <a:xfrm>
            <a:off x="4391472" y="2329968"/>
            <a:ext cx="4752528" cy="34624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LDM3D-sr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코드가 제대로 동작하지 않아서 방법을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찾고있는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중입니다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..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</a:t>
            </a: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7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95736" y="249974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rgbClr val="F8B2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437430" y="270308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10953" y="2679783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LDM3D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모델 기반 가상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면접장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제작결과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분석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LDM3D-vr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95736" y="1415373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440436" y="162021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13959" y="1596909"/>
            <a:ext cx="4752528" cy="546274"/>
            <a:chOff x="2299400" y="1781114"/>
            <a:chExt cx="4576856" cy="546274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Remind</a:t>
              </a: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Genesis &amp; Blockade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sp>
        <p:nvSpPr>
          <p:cNvPr id="32" name="직사각형 39"/>
          <p:cNvSpPr/>
          <p:nvPr/>
        </p:nvSpPr>
        <p:spPr>
          <a:xfrm>
            <a:off x="2440436" y="327738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/ Genesis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36A04E3B-949C-D785-900A-EBF1A3150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F7320-F674-F570-A12D-C1CE629DC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68" y="1483554"/>
            <a:ext cx="4392488" cy="2154892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513CB851-0D85-D93C-DA76-A44BE7EA1EBE}"/>
              </a:ext>
            </a:extLst>
          </p:cNvPr>
          <p:cNvSpPr txBox="1"/>
          <p:nvPr/>
        </p:nvSpPr>
        <p:spPr bwMode="auto">
          <a:xfrm>
            <a:off x="1475656" y="3723878"/>
            <a:ext cx="4752528" cy="117051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ko-KR" sz="12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Create 3D worlds from text prompts without coding with our easy to use web-app and API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ko-KR" sz="1200" b="0" i="0" dirty="0">
                <a:solidFill>
                  <a:srgbClr val="000000"/>
                </a:solidFill>
                <a:effectLst/>
                <a:latin typeface="noto"/>
              </a:rPr>
              <a:t>Unity package that automatically generates mesh by estimating the depth of </a:t>
            </a:r>
            <a:r>
              <a:rPr lang="en" altLang="ko-KR" sz="1200" b="0" i="0" dirty="0" err="1">
                <a:solidFill>
                  <a:srgbClr val="000000"/>
                </a:solidFill>
                <a:effectLst/>
                <a:latin typeface="noto"/>
              </a:rPr>
              <a:t>SkyBox</a:t>
            </a:r>
            <a:r>
              <a:rPr lang="en" altLang="ko-KR" sz="1200" b="0" i="0" dirty="0">
                <a:solidFill>
                  <a:srgbClr val="000000"/>
                </a:solidFill>
                <a:effectLst/>
                <a:latin typeface="noto"/>
              </a:rPr>
              <a:t> using Barracuda + </a:t>
            </a:r>
            <a:r>
              <a:rPr lang="en" altLang="ko-KR" sz="1200" b="0" i="0" dirty="0" err="1">
                <a:solidFill>
                  <a:srgbClr val="000000"/>
                </a:solidFill>
                <a:effectLst/>
                <a:latin typeface="noto"/>
              </a:rPr>
              <a:t>MiDaS</a:t>
            </a:r>
            <a:r>
              <a:rPr lang="en" altLang="ko-KR" sz="1200" b="0" i="0" dirty="0">
                <a:solidFill>
                  <a:srgbClr val="000000"/>
                </a:solidFill>
                <a:effectLst/>
                <a:latin typeface="noto"/>
              </a:rPr>
              <a:t> v2.1</a:t>
            </a:r>
            <a:endParaRPr lang="en-US" altLang="ko-KR" sz="1200" dirty="0"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65F1F6-5DEE-9C62-9C08-E2723B266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089" y="1483554"/>
            <a:ext cx="3239668" cy="2154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258D54-7141-CC69-7375-2FA80DC1C8DD}"/>
              </a:ext>
            </a:extLst>
          </p:cNvPr>
          <p:cNvSpPr txBox="1"/>
          <p:nvPr/>
        </p:nvSpPr>
        <p:spPr>
          <a:xfrm>
            <a:off x="1403648" y="1071506"/>
            <a:ext cx="27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A4B4EA"/>
                </a:solidFill>
              </a:rPr>
              <a:t>Blockade Labs Skybox</a:t>
            </a:r>
            <a:endParaRPr kumimoji="1" lang="ko-KR" altLang="en-US" dirty="0">
              <a:solidFill>
                <a:srgbClr val="A4B4E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268A0-211D-5C0C-5AB8-53968C119A6D}"/>
              </a:ext>
            </a:extLst>
          </p:cNvPr>
          <p:cNvSpPr txBox="1"/>
          <p:nvPr/>
        </p:nvSpPr>
        <p:spPr>
          <a:xfrm>
            <a:off x="5220072" y="1028790"/>
            <a:ext cx="27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A4B4EA"/>
                </a:solidFill>
              </a:rPr>
              <a:t>Genesis</a:t>
            </a:r>
            <a:endParaRPr kumimoji="1" lang="ko-KR" altLang="en-US" dirty="0">
              <a:solidFill>
                <a:srgbClr val="A4B4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02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Blockade Labs Skybox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BBEBF4-58DF-4D2D-C4FA-B86E8303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47458"/>
            <a:ext cx="4614050" cy="2545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0F4E2C-CC69-706B-BC40-314692321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923678"/>
            <a:ext cx="4917849" cy="26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06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C16BAE-628C-76D5-C7AC-316FA215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96" y="110107"/>
            <a:ext cx="35067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생성 </a:t>
            </a:r>
            <a:r>
              <a:rPr lang="en-US" altLang="ko-KR" sz="1200" b="1" dirty="0">
                <a:solidFill>
                  <a:srgbClr val="A4B4EA"/>
                </a:solidFill>
                <a:cs typeface="Arial" pitchFamily="34" charset="0"/>
              </a:rPr>
              <a:t>AI 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기반 가상 </a:t>
            </a:r>
            <a:r>
              <a:rPr lang="ko-KR" altLang="en-US" sz="1200" b="1" dirty="0" err="1">
                <a:solidFill>
                  <a:srgbClr val="A4B4EA"/>
                </a:solidFill>
                <a:cs typeface="Arial" pitchFamily="34" charset="0"/>
              </a:rPr>
              <a:t>면접장</a:t>
            </a:r>
            <a:r>
              <a:rPr lang="ko-KR" altLang="en-US" sz="1200" b="1" dirty="0">
                <a:solidFill>
                  <a:srgbClr val="A4B4EA"/>
                </a:solidFill>
                <a:cs typeface="Arial" pitchFamily="34" charset="0"/>
              </a:rPr>
              <a:t> 제작 방법 및 결과분석</a:t>
            </a:r>
            <a:endParaRPr lang="en-US" altLang="ko-KR" sz="1200" b="1" dirty="0">
              <a:solidFill>
                <a:srgbClr val="A4B4EA"/>
              </a:solidFill>
              <a:cs typeface="Arial" pitchFamily="34" charset="0"/>
            </a:endParaRPr>
          </a:p>
        </p:txBody>
      </p:sp>
      <p:sp>
        <p:nvSpPr>
          <p:cNvPr id="10" name="Rectangle 358">
            <a:extLst>
              <a:ext uri="{FF2B5EF4-FFF2-40B4-BE49-F238E27FC236}">
                <a16:creationId xmlns:a16="http://schemas.microsoft.com/office/drawing/2014/main" id="{D018921C-E65C-C5F1-B998-DBBF6A42FA30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Max Depth</a:t>
            </a:r>
            <a:r>
              <a:rPr lang="ko-KR" altLang="en-US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통일시킨 결과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F68A79-3B59-1B3C-0A47-5A88611CA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139702"/>
            <a:ext cx="4539518" cy="25251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FDF69F-66CD-8B4C-13FE-DF5746E49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941631"/>
            <a:ext cx="4330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2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179512" y="0"/>
            <a:ext cx="6480720" cy="52266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LDM3D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모델 기반 가상 </a:t>
            </a:r>
            <a:r>
              <a:rPr lang="ko-KR" altLang="en-US" sz="1800" b="1" dirty="0" err="1">
                <a:solidFill>
                  <a:srgbClr val="F8B2A3"/>
                </a:solidFill>
                <a:cs typeface="Arial" pitchFamily="34" charset="0"/>
              </a:rPr>
              <a:t>면접장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 제작결과</a:t>
            </a: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분석</a:t>
            </a:r>
            <a:endParaRPr lang="en-US" altLang="ko-KR" sz="1800" b="1" dirty="0">
              <a:solidFill>
                <a:srgbClr val="F8B2A3"/>
              </a:solidFill>
              <a:cs typeface="Arial" pitchFamily="34" charset="0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1B22E-D692-2803-2569-9EB06513642A}"/>
              </a:ext>
            </a:extLst>
          </p:cNvPr>
          <p:cNvSpPr txBox="1"/>
          <p:nvPr/>
        </p:nvSpPr>
        <p:spPr bwMode="auto">
          <a:xfrm>
            <a:off x="1093248" y="4077725"/>
            <a:ext cx="5760640" cy="34624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Blockade Labs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에서 해당 모델을 사용하여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텍스트를 통해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360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itchFamily="34" charset="0"/>
              </a:rPr>
              <a:t>도 뷰를 생성한 것으로 보임</a:t>
            </a: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Arial" pitchFamily="34" charset="0"/>
            </a:endParaRPr>
          </a:p>
        </p:txBody>
      </p:sp>
      <p:sp>
        <p:nvSpPr>
          <p:cNvPr id="3" name="Rectangle 358">
            <a:extLst>
              <a:ext uri="{FF2B5EF4-FFF2-40B4-BE49-F238E27FC236}">
                <a16:creationId xmlns:a16="http://schemas.microsoft.com/office/drawing/2014/main" id="{7A8301CB-BA73-95C1-8A60-D743125BA3FA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LDM3D: Latent Diffusion Model for 3D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CB9A9E-05D0-1C16-4D58-124BB76E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91" y="1862898"/>
            <a:ext cx="7772400" cy="853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50082A-587E-3BC7-2D49-28AA6EDC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88" y="2742337"/>
            <a:ext cx="7772400" cy="10737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2A992C-D191-FC9C-4B9D-3F2CC482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48" y="916734"/>
            <a:ext cx="5614392" cy="85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7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179512" y="0"/>
            <a:ext cx="6480720" cy="52266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LDM3D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모델 기반 가상 </a:t>
            </a:r>
            <a:r>
              <a:rPr lang="ko-KR" altLang="en-US" sz="1800" b="1" dirty="0" err="1">
                <a:solidFill>
                  <a:srgbClr val="F8B2A3"/>
                </a:solidFill>
                <a:cs typeface="Arial" pitchFamily="34" charset="0"/>
              </a:rPr>
              <a:t>면접장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 제작결과</a:t>
            </a: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분석</a:t>
            </a:r>
            <a:endParaRPr lang="en-US" altLang="ko-KR" sz="1800" b="1" dirty="0">
              <a:solidFill>
                <a:srgbClr val="F8B2A3"/>
              </a:solidFill>
              <a:cs typeface="Arial" pitchFamily="34" charset="0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F56750-ECF5-2386-ED34-49FCB816368F}"/>
              </a:ext>
            </a:extLst>
          </p:cNvPr>
          <p:cNvSpPr txBox="1"/>
          <p:nvPr/>
        </p:nvSpPr>
        <p:spPr>
          <a:xfrm>
            <a:off x="1232662" y="3646440"/>
            <a:ext cx="27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A4B4EA"/>
                </a:solidFill>
              </a:rPr>
              <a:t>Sample code</a:t>
            </a:r>
            <a:endParaRPr kumimoji="1" lang="ko-KR" altLang="en-US" dirty="0">
              <a:solidFill>
                <a:srgbClr val="A4B4EA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6733FB-6747-C09B-DEB7-996CF6C3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68069"/>
            <a:ext cx="3886200" cy="24475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7460CC-6C08-9D0E-EC22-E57228BA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995686"/>
            <a:ext cx="3524250" cy="222250"/>
          </a:xfrm>
          <a:prstGeom prst="rect">
            <a:avLst/>
          </a:prstGeom>
        </p:spPr>
      </p:pic>
      <p:sp>
        <p:nvSpPr>
          <p:cNvPr id="18" name="Rectangle 358">
            <a:extLst>
              <a:ext uri="{FF2B5EF4-FFF2-40B4-BE49-F238E27FC236}">
                <a16:creationId xmlns:a16="http://schemas.microsoft.com/office/drawing/2014/main" id="{B04A99A5-6FD2-C6D6-AC0E-5FE03C762265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LDM3D-pano</a:t>
            </a:r>
          </a:p>
        </p:txBody>
      </p:sp>
    </p:spTree>
    <p:extLst>
      <p:ext uri="{BB962C8B-B14F-4D97-AF65-F5344CB8AC3E}">
        <p14:creationId xmlns:p14="http://schemas.microsoft.com/office/powerpoint/2010/main" val="244076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179512" y="0"/>
            <a:ext cx="6480720" cy="52266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LDM3D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모델 기반 가상 </a:t>
            </a:r>
            <a:r>
              <a:rPr lang="ko-KR" altLang="en-US" sz="1800" b="1" dirty="0" err="1">
                <a:solidFill>
                  <a:srgbClr val="F8B2A3"/>
                </a:solidFill>
                <a:cs typeface="Arial" pitchFamily="34" charset="0"/>
              </a:rPr>
              <a:t>면접장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 제작결과</a:t>
            </a: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분석</a:t>
            </a:r>
            <a:endParaRPr lang="en-US" altLang="ko-KR" sz="1800" b="1" dirty="0">
              <a:solidFill>
                <a:srgbClr val="F8B2A3"/>
              </a:solidFill>
              <a:cs typeface="Arial" pitchFamily="34" charset="0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그림 5" descr="실내, 천장, 벽, 인테리어 디자인이(가) 표시된 사진&#10;&#10;자동 생성된 설명">
            <a:extLst>
              <a:ext uri="{FF2B5EF4-FFF2-40B4-BE49-F238E27FC236}">
                <a16:creationId xmlns:a16="http://schemas.microsoft.com/office/drawing/2014/main" id="{24329365-F4E3-52CC-D252-A19FB0391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91468"/>
            <a:ext cx="3971280" cy="1985640"/>
          </a:xfrm>
          <a:prstGeom prst="rect">
            <a:avLst/>
          </a:prstGeom>
        </p:spPr>
      </p:pic>
      <p:pic>
        <p:nvPicPr>
          <p:cNvPr id="9" name="그림 8" descr="안개, 흑백, 블랙, 모노크롬이(가) 표시된 사진&#10;&#10;자동 생성된 설명">
            <a:extLst>
              <a:ext uri="{FF2B5EF4-FFF2-40B4-BE49-F238E27FC236}">
                <a16:creationId xmlns:a16="http://schemas.microsoft.com/office/drawing/2014/main" id="{51DC52EE-E814-1D25-7A82-68A182A4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91468"/>
            <a:ext cx="3971280" cy="1985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F56750-ECF5-2386-ED34-49FCB816368F}"/>
              </a:ext>
            </a:extLst>
          </p:cNvPr>
          <p:cNvSpPr txBox="1"/>
          <p:nvPr/>
        </p:nvSpPr>
        <p:spPr>
          <a:xfrm>
            <a:off x="1259632" y="3277108"/>
            <a:ext cx="27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A4B4EA"/>
                </a:solidFill>
              </a:rPr>
              <a:t>RGB image</a:t>
            </a:r>
            <a:endParaRPr kumimoji="1" lang="ko-KR" altLang="en-US" dirty="0">
              <a:solidFill>
                <a:srgbClr val="A4B4E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5AD7B-09E2-226D-ED5A-39A8F998F733}"/>
              </a:ext>
            </a:extLst>
          </p:cNvPr>
          <p:cNvSpPr txBox="1"/>
          <p:nvPr/>
        </p:nvSpPr>
        <p:spPr>
          <a:xfrm>
            <a:off x="5137774" y="3277108"/>
            <a:ext cx="27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>
                <a:solidFill>
                  <a:srgbClr val="A4B4EA"/>
                </a:solidFill>
              </a:rPr>
              <a:t>DepthMap</a:t>
            </a:r>
            <a:endParaRPr kumimoji="1" lang="ko-KR" altLang="en-US" dirty="0">
              <a:solidFill>
                <a:srgbClr val="A4B4EA"/>
              </a:solidFill>
            </a:endParaRPr>
          </a:p>
        </p:txBody>
      </p:sp>
      <p:sp>
        <p:nvSpPr>
          <p:cNvPr id="2" name="Rectangle 358">
            <a:extLst>
              <a:ext uri="{FF2B5EF4-FFF2-40B4-BE49-F238E27FC236}">
                <a16:creationId xmlns:a16="http://schemas.microsoft.com/office/drawing/2014/main" id="{604AD731-E1D3-BDB1-CC57-32EE6C48A63A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LDM3D-pano</a:t>
            </a:r>
          </a:p>
        </p:txBody>
      </p:sp>
    </p:spTree>
    <p:extLst>
      <p:ext uri="{BB962C8B-B14F-4D97-AF65-F5344CB8AC3E}">
        <p14:creationId xmlns:p14="http://schemas.microsoft.com/office/powerpoint/2010/main" val="199447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179512" y="0"/>
            <a:ext cx="6480720" cy="52266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LDM3D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모델 기반 가상 </a:t>
            </a:r>
            <a:r>
              <a:rPr lang="ko-KR" altLang="en-US" sz="1800" b="1" dirty="0" err="1">
                <a:solidFill>
                  <a:srgbClr val="F8B2A3"/>
                </a:solidFill>
                <a:cs typeface="Arial" pitchFamily="34" charset="0"/>
              </a:rPr>
              <a:t>면접장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 제작결과</a:t>
            </a:r>
            <a:r>
              <a:rPr lang="en-US" altLang="ko-KR" sz="1800" b="1" dirty="0">
                <a:solidFill>
                  <a:srgbClr val="F8B2A3"/>
                </a:solidFill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F8B2A3"/>
                </a:solidFill>
                <a:cs typeface="Arial" pitchFamily="34" charset="0"/>
              </a:rPr>
              <a:t>분석</a:t>
            </a:r>
            <a:endParaRPr lang="en-US" altLang="ko-KR" sz="1800" b="1" dirty="0">
              <a:solidFill>
                <a:srgbClr val="F8B2A3"/>
              </a:solidFill>
              <a:cs typeface="Arial" pitchFamily="34" charset="0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96509-7418-1010-0A9B-5665210D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7614"/>
            <a:ext cx="4056407" cy="2238598"/>
          </a:xfrm>
          <a:prstGeom prst="rect">
            <a:avLst/>
          </a:prstGeom>
        </p:spPr>
      </p:pic>
      <p:pic>
        <p:nvPicPr>
          <p:cNvPr id="16" name="그림 15" descr="실내, 벽, 바닥, 인테리어 디자인이(가) 표시된 사진&#10;&#10;자동 생성된 설명">
            <a:extLst>
              <a:ext uri="{FF2B5EF4-FFF2-40B4-BE49-F238E27FC236}">
                <a16:creationId xmlns:a16="http://schemas.microsoft.com/office/drawing/2014/main" id="{98749BAF-2F14-420F-5460-723064729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351203"/>
            <a:ext cx="4477196" cy="22385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4EF103-ACE4-5D93-9FC9-DBA9E6190EF6}"/>
              </a:ext>
            </a:extLst>
          </p:cNvPr>
          <p:cNvSpPr txBox="1"/>
          <p:nvPr/>
        </p:nvSpPr>
        <p:spPr>
          <a:xfrm>
            <a:off x="904114" y="3723878"/>
            <a:ext cx="27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A4B4EA"/>
                </a:solidFill>
              </a:rPr>
              <a:t>In Unity</a:t>
            </a:r>
            <a:endParaRPr kumimoji="1" lang="ko-KR" altLang="en-US" dirty="0">
              <a:solidFill>
                <a:srgbClr val="A4B4E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65F441-4F5E-F6AF-62CC-6F466BD65CDB}"/>
              </a:ext>
            </a:extLst>
          </p:cNvPr>
          <p:cNvSpPr txBox="1"/>
          <p:nvPr/>
        </p:nvSpPr>
        <p:spPr>
          <a:xfrm>
            <a:off x="5488668" y="3723878"/>
            <a:ext cx="27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A4B4EA"/>
                </a:solidFill>
              </a:rPr>
              <a:t>RGB image</a:t>
            </a:r>
            <a:endParaRPr kumimoji="1" lang="ko-KR" altLang="en-US" dirty="0">
              <a:solidFill>
                <a:srgbClr val="A4B4EA"/>
              </a:solidFill>
            </a:endParaRPr>
          </a:p>
        </p:txBody>
      </p:sp>
      <p:sp>
        <p:nvSpPr>
          <p:cNvPr id="19" name="Rectangle 358">
            <a:extLst>
              <a:ext uri="{FF2B5EF4-FFF2-40B4-BE49-F238E27FC236}">
                <a16:creationId xmlns:a16="http://schemas.microsoft.com/office/drawing/2014/main" id="{5FDE6992-AC7E-A6B0-2468-4E1ABDE4318D}"/>
              </a:ext>
            </a:extLst>
          </p:cNvPr>
          <p:cNvSpPr/>
          <p:nvPr/>
        </p:nvSpPr>
        <p:spPr>
          <a:xfrm>
            <a:off x="1093248" y="334675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LDM3D-pano</a:t>
            </a:r>
          </a:p>
        </p:txBody>
      </p:sp>
    </p:spTree>
    <p:extLst>
      <p:ext uri="{BB962C8B-B14F-4D97-AF65-F5344CB8AC3E}">
        <p14:creationId xmlns:p14="http://schemas.microsoft.com/office/powerpoint/2010/main" val="41748284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4620</TotalTime>
  <Words>311</Words>
  <Application>Microsoft Macintosh PowerPoint</Application>
  <PresentationFormat>화면 슬라이드 쇼(16:9)</PresentationFormat>
  <Paragraphs>72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맑은 고딕</vt:lpstr>
      <vt:lpstr>Apple SD Gothic Neo</vt:lpstr>
      <vt:lpstr>G마켓 산스 TTF Medium</vt:lpstr>
      <vt:lpstr>noto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손승재</cp:lastModifiedBy>
  <cp:revision>82</cp:revision>
  <dcterms:created xsi:type="dcterms:W3CDTF">2016-12-05T23:26:54Z</dcterms:created>
  <dcterms:modified xsi:type="dcterms:W3CDTF">2024-03-04T09:29:33Z</dcterms:modified>
</cp:coreProperties>
</file>